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4" r:id="rId8"/>
    <p:sldId id="266" r:id="rId9"/>
    <p:sldId id="262" r:id="rId10"/>
    <p:sldId id="267" r:id="rId11"/>
    <p:sldId id="263" r:id="rId12"/>
    <p:sldId id="268" r:id="rId13"/>
    <p:sldId id="269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4F61-7006-49B7-9080-543AC6273A75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8BF2-7093-4155-9CCB-B329EA0E14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8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4F61-7006-49B7-9080-543AC6273A75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8BF2-7093-4155-9CCB-B329EA0E14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30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4F61-7006-49B7-9080-543AC6273A75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8BF2-7093-4155-9CCB-B329EA0E14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07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4F61-7006-49B7-9080-543AC6273A75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8BF2-7093-4155-9CCB-B329EA0E14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11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4F61-7006-49B7-9080-543AC6273A75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8BF2-7093-4155-9CCB-B329EA0E14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26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4F61-7006-49B7-9080-543AC6273A75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8BF2-7093-4155-9CCB-B329EA0E14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56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4F61-7006-49B7-9080-543AC6273A75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8BF2-7093-4155-9CCB-B329EA0E14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19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4F61-7006-49B7-9080-543AC6273A75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8BF2-7093-4155-9CCB-B329EA0E14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92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4F61-7006-49B7-9080-543AC6273A75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8BF2-7093-4155-9CCB-B329EA0E14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66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4F61-7006-49B7-9080-543AC6273A75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8BF2-7093-4155-9CCB-B329EA0E14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62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4F61-7006-49B7-9080-543AC6273A75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8BF2-7093-4155-9CCB-B329EA0E14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2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84F61-7006-49B7-9080-543AC6273A75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58BF2-7093-4155-9CCB-B329EA0E14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63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HEALTHY PACKED LUNCHES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08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DRINKS….</a:t>
            </a:r>
            <a:endParaRPr lang="en-GB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766" y="1536629"/>
            <a:ext cx="4883331" cy="287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6102" y="4611188"/>
            <a:ext cx="291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 to fizzy and sugary drinks (including juice)</a:t>
            </a:r>
            <a:endParaRPr lang="en-GB" dirty="0"/>
          </a:p>
        </p:txBody>
      </p:sp>
      <p:pic>
        <p:nvPicPr>
          <p:cNvPr id="8198" name="Picture 6" descr="Image result for LARGE 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678" y="4672375"/>
            <a:ext cx="1823357" cy="182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WATER PACKED LUN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207" y="1240970"/>
            <a:ext cx="3521529" cy="352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MIL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751" y="1963197"/>
            <a:ext cx="1380899" cy="13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Image result for large CORRECT TI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200" y="4762499"/>
            <a:ext cx="1916112" cy="191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121829" y="4762499"/>
            <a:ext cx="2913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Water (including sugar free squash or flavoured water) or milk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7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12" y="0"/>
            <a:ext cx="11155088" cy="7408341"/>
          </a:xfrm>
        </p:spPr>
      </p:pic>
      <p:sp>
        <p:nvSpPr>
          <p:cNvPr id="6" name="Explosion 1 5"/>
          <p:cNvSpPr/>
          <p:nvPr/>
        </p:nvSpPr>
        <p:spPr>
          <a:xfrm>
            <a:off x="5139642" y="1449977"/>
            <a:ext cx="1276102" cy="114953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Every day!</a:t>
            </a:r>
            <a:endParaRPr lang="en-GB" dirty="0"/>
          </a:p>
        </p:txBody>
      </p:sp>
      <p:sp>
        <p:nvSpPr>
          <p:cNvPr id="7" name="Explosion 1 6"/>
          <p:cNvSpPr/>
          <p:nvPr/>
        </p:nvSpPr>
        <p:spPr>
          <a:xfrm>
            <a:off x="7813173" y="2429909"/>
            <a:ext cx="1276102" cy="114953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3x a week</a:t>
            </a:r>
            <a:endParaRPr lang="en-GB" dirty="0"/>
          </a:p>
        </p:txBody>
      </p:sp>
      <p:sp>
        <p:nvSpPr>
          <p:cNvPr id="8" name="Explosion 1 7"/>
          <p:cNvSpPr/>
          <p:nvPr/>
        </p:nvSpPr>
        <p:spPr>
          <a:xfrm>
            <a:off x="9467801" y="4920560"/>
            <a:ext cx="1609501" cy="114953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Friday!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8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738" y="814387"/>
            <a:ext cx="7620000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3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99"/>
          <a:stretch/>
        </p:blipFill>
        <p:spPr bwMode="auto">
          <a:xfrm>
            <a:off x="2402387" y="642136"/>
            <a:ext cx="5696585" cy="602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83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new packed lunch system starts next week!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the next 2 weeks if you bring a red food in on the wrong days we will remind you of what you should do.</a:t>
            </a:r>
          </a:p>
          <a:p>
            <a:r>
              <a:rPr lang="en-GB" dirty="0" smtClean="0"/>
              <a:t>If you have too much amber food we will also remind you of what you should do. </a:t>
            </a:r>
          </a:p>
          <a:p>
            <a:r>
              <a:rPr lang="en-GB" dirty="0" smtClean="0"/>
              <a:t>After that we will remove the food and you can take it home at the end of the day.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0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Good to me…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Friday 14</a:t>
            </a:r>
            <a:r>
              <a:rPr lang="en-GB" baseline="30000" dirty="0" smtClean="0"/>
              <a:t>th</a:t>
            </a:r>
            <a:r>
              <a:rPr lang="en-GB" dirty="0" smtClean="0"/>
              <a:t> celebrate what makes you proud by wearing it!</a:t>
            </a:r>
          </a:p>
          <a:p>
            <a:r>
              <a:rPr lang="en-GB" dirty="0" smtClean="0"/>
              <a:t>It could be:</a:t>
            </a:r>
          </a:p>
          <a:p>
            <a:pPr lvl="1"/>
            <a:r>
              <a:rPr lang="en-GB" dirty="0" smtClean="0"/>
              <a:t>National Dress</a:t>
            </a:r>
          </a:p>
          <a:p>
            <a:pPr lvl="1"/>
            <a:r>
              <a:rPr lang="en-GB" dirty="0" smtClean="0"/>
              <a:t>Uniform such as scouts or guides</a:t>
            </a:r>
          </a:p>
          <a:p>
            <a:pPr lvl="1"/>
            <a:r>
              <a:rPr lang="en-GB" dirty="0" smtClean="0"/>
              <a:t>Other uniform such as football kit or dance clothes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2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are changing our packed lunches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646"/>
            <a:ext cx="471351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Too much sugar leads to…</a:t>
            </a:r>
          </a:p>
          <a:p>
            <a:r>
              <a:rPr lang="en-GB" dirty="0" smtClean="0"/>
              <a:t>Tooth decay</a:t>
            </a:r>
          </a:p>
          <a:p>
            <a:r>
              <a:rPr lang="en-GB" dirty="0" smtClean="0"/>
              <a:t>Mood swings</a:t>
            </a:r>
          </a:p>
          <a:p>
            <a:r>
              <a:rPr lang="en-GB" dirty="0" smtClean="0"/>
              <a:t>Tiredness</a:t>
            </a:r>
          </a:p>
          <a:p>
            <a:r>
              <a:rPr lang="en-GB" dirty="0" smtClean="0"/>
              <a:t>Hunger cravings</a:t>
            </a:r>
          </a:p>
          <a:p>
            <a:r>
              <a:rPr lang="en-GB" dirty="0" smtClean="0"/>
              <a:t>Can lead to weight gain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41868" y="1481646"/>
            <a:ext cx="47135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Too much salt leads to …</a:t>
            </a:r>
          </a:p>
          <a:p>
            <a:r>
              <a:rPr lang="en-GB" dirty="0" smtClean="0"/>
              <a:t>Problems with blood pressure (in later life)</a:t>
            </a:r>
          </a:p>
          <a:p>
            <a:r>
              <a:rPr lang="en-GB" dirty="0" smtClean="0"/>
              <a:t>Food cravings </a:t>
            </a:r>
          </a:p>
          <a:p>
            <a:r>
              <a:rPr lang="en-GB" dirty="0" smtClean="0"/>
              <a:t>Dehydration (not enough liquid)</a:t>
            </a:r>
          </a:p>
          <a:p>
            <a:r>
              <a:rPr lang="en-GB" dirty="0" smtClean="0"/>
              <a:t>Hunger cravings</a:t>
            </a:r>
          </a:p>
        </p:txBody>
      </p:sp>
      <p:pic>
        <p:nvPicPr>
          <p:cNvPr id="2050" name="Picture 2" descr="Image result for sug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09" y="4925771"/>
            <a:ext cx="2417808" cy="161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7" b="14277"/>
          <a:stretch/>
        </p:blipFill>
        <p:spPr bwMode="auto">
          <a:xfrm>
            <a:off x="7078890" y="5357668"/>
            <a:ext cx="2456996" cy="137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06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wrong with these foods</a:t>
            </a:r>
            <a:endParaRPr lang="en-GB" dirty="0"/>
          </a:p>
        </p:txBody>
      </p:sp>
      <p:pic>
        <p:nvPicPr>
          <p:cNvPr id="1028" name="Picture 4" descr="Image result for crisp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424" y="1690688"/>
            <a:ext cx="4223417" cy="23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chocolate sandwich"/>
          <p:cNvSpPr>
            <a:spLocks noChangeAspect="1" noChangeArrowheads="1"/>
          </p:cNvSpPr>
          <p:nvPr/>
        </p:nvSpPr>
        <p:spPr bwMode="auto">
          <a:xfrm>
            <a:off x="1533545" y="3311967"/>
            <a:ext cx="1294116" cy="129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Image result for chocolate sandwi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45" y="1690688"/>
            <a:ext cx="3382535" cy="22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hocolate biscui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0" y="4112181"/>
            <a:ext cx="2548152" cy="231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9" b="26902"/>
          <a:stretch/>
        </p:blipFill>
        <p:spPr bwMode="auto">
          <a:xfrm>
            <a:off x="3661404" y="4267145"/>
            <a:ext cx="3767414" cy="200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swee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55" y="4412476"/>
            <a:ext cx="2857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8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wrong with these foods</a:t>
            </a:r>
            <a:endParaRPr lang="en-GB" dirty="0"/>
          </a:p>
        </p:txBody>
      </p:sp>
      <p:pic>
        <p:nvPicPr>
          <p:cNvPr id="1028" name="Picture 4" descr="Image result for crisp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424" y="1690688"/>
            <a:ext cx="4223417" cy="23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chocolate sandwich"/>
          <p:cNvSpPr>
            <a:spLocks noChangeAspect="1" noChangeArrowheads="1"/>
          </p:cNvSpPr>
          <p:nvPr/>
        </p:nvSpPr>
        <p:spPr bwMode="auto">
          <a:xfrm>
            <a:off x="1533545" y="3311967"/>
            <a:ext cx="1294116" cy="129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Image result for chocolate sandwi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45" y="1690688"/>
            <a:ext cx="3382535" cy="22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hocolate biscui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0" y="4112181"/>
            <a:ext cx="2548152" cy="231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9" b="26902"/>
          <a:stretch/>
        </p:blipFill>
        <p:spPr bwMode="auto">
          <a:xfrm>
            <a:off x="3661404" y="4267145"/>
            <a:ext cx="3767414" cy="200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swee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55" y="4412476"/>
            <a:ext cx="2857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orizontal Scroll 5"/>
          <p:cNvSpPr/>
          <p:nvPr/>
        </p:nvSpPr>
        <p:spPr>
          <a:xfrm rot="1004198">
            <a:off x="1380680" y="3495306"/>
            <a:ext cx="1319348" cy="10805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Sugar!</a:t>
            </a:r>
            <a:endParaRPr lang="en-GB" dirty="0"/>
          </a:p>
        </p:txBody>
      </p:sp>
      <p:sp>
        <p:nvSpPr>
          <p:cNvPr id="12" name="Horizontal Scroll 11"/>
          <p:cNvSpPr/>
          <p:nvPr/>
        </p:nvSpPr>
        <p:spPr>
          <a:xfrm rot="1004198">
            <a:off x="5535548" y="3699165"/>
            <a:ext cx="1319348" cy="10805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salt!</a:t>
            </a:r>
            <a:endParaRPr lang="en-GB" dirty="0"/>
          </a:p>
        </p:txBody>
      </p:sp>
      <p:sp>
        <p:nvSpPr>
          <p:cNvPr id="13" name="Horizontal Scroll 12"/>
          <p:cNvSpPr/>
          <p:nvPr/>
        </p:nvSpPr>
        <p:spPr>
          <a:xfrm rot="1004198">
            <a:off x="9667239" y="4111245"/>
            <a:ext cx="1319348" cy="10805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Sugar!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065" y="339408"/>
            <a:ext cx="10515600" cy="1325563"/>
          </a:xfrm>
        </p:spPr>
        <p:txBody>
          <a:bodyPr/>
          <a:lstStyle/>
          <a:p>
            <a:r>
              <a:rPr lang="en-GB" dirty="0" smtClean="0"/>
              <a:t>A bit trickier but what’s wrong with these?</a:t>
            </a:r>
            <a:endParaRPr lang="en-GB" dirty="0"/>
          </a:p>
        </p:txBody>
      </p:sp>
      <p:pic>
        <p:nvPicPr>
          <p:cNvPr id="4098" name="Picture 2" descr="Image result for CHOCOLATE CORNER YOGH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4" y="1847850"/>
            <a:ext cx="4137294" cy="310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nack a ja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29" y="1847850"/>
            <a:ext cx="3410586" cy="341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JUICE CAR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40" y="2387923"/>
            <a:ext cx="3502025" cy="23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90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065" y="339408"/>
            <a:ext cx="10515600" cy="1325563"/>
          </a:xfrm>
        </p:spPr>
        <p:txBody>
          <a:bodyPr/>
          <a:lstStyle/>
          <a:p>
            <a:r>
              <a:rPr lang="en-GB" dirty="0" smtClean="0"/>
              <a:t>A bit trickier but what’s wrong with these?</a:t>
            </a:r>
            <a:endParaRPr lang="en-GB" dirty="0"/>
          </a:p>
        </p:txBody>
      </p:sp>
      <p:pic>
        <p:nvPicPr>
          <p:cNvPr id="4098" name="Picture 2" descr="Image result for CHOCOLATE CORNER YOGH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4" y="1847850"/>
            <a:ext cx="4137294" cy="310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nack a ja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29" y="1847850"/>
            <a:ext cx="3410586" cy="341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JUICE CAR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40" y="2387923"/>
            <a:ext cx="3502025" cy="23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Punched Tape 2"/>
          <p:cNvSpPr/>
          <p:nvPr/>
        </p:nvSpPr>
        <p:spPr>
          <a:xfrm>
            <a:off x="819982" y="4598126"/>
            <a:ext cx="2254341" cy="1828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yoghurt is healthy but the chocolate/sweets are not.</a:t>
            </a:r>
            <a:endParaRPr lang="en-GB" dirty="0"/>
          </a:p>
        </p:txBody>
      </p:sp>
      <p:sp>
        <p:nvSpPr>
          <p:cNvPr id="7" name="Flowchart: Punched Tape 6"/>
          <p:cNvSpPr/>
          <p:nvPr/>
        </p:nvSpPr>
        <p:spPr>
          <a:xfrm>
            <a:off x="5298233" y="4598126"/>
            <a:ext cx="2254341" cy="1828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These are better than crisps but still contain too much salt</a:t>
            </a:r>
            <a:endParaRPr lang="en-GB" dirty="0"/>
          </a:p>
        </p:txBody>
      </p:sp>
      <p:sp>
        <p:nvSpPr>
          <p:cNvPr id="8" name="Flowchart: Punched Tape 7"/>
          <p:cNvSpPr/>
          <p:nvPr/>
        </p:nvSpPr>
        <p:spPr>
          <a:xfrm>
            <a:off x="8753950" y="4519748"/>
            <a:ext cx="2254341" cy="1828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Juice like this contains too much sugar because of the way its made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3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about these?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137" y="1810359"/>
            <a:ext cx="10515600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2" descr="Image result for flapj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8920">
            <a:off x="534398" y="1825625"/>
            <a:ext cx="3247764" cy="215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SC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85" y="1588572"/>
            <a:ext cx="3070951" cy="209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PLAIN BISCU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323">
            <a:off x="7392398" y="1883853"/>
            <a:ext cx="4155168" cy="192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age result for malted loa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761" y="3932127"/>
            <a:ext cx="33813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Image result for corn TH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582" y="3656621"/>
            <a:ext cx="28194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1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about these?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137" y="1810359"/>
            <a:ext cx="10515600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2" descr="Image result for flapj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8920">
            <a:off x="534398" y="1825625"/>
            <a:ext cx="3247764" cy="215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SC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85" y="1588572"/>
            <a:ext cx="3070951" cy="209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PLAIN BISCU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323">
            <a:off x="7392398" y="1883853"/>
            <a:ext cx="4155168" cy="192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age result for malted loa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761" y="3932127"/>
            <a:ext cx="33813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Image result for corn TH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582" y="3656621"/>
            <a:ext cx="28194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3278777" y="2965269"/>
            <a:ext cx="1711234" cy="15544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Less sugar </a:t>
            </a:r>
            <a:endParaRPr lang="en-GB" dirty="0"/>
          </a:p>
        </p:txBody>
      </p:sp>
      <p:sp>
        <p:nvSpPr>
          <p:cNvPr id="10" name="Horizontal Scroll 9"/>
          <p:cNvSpPr/>
          <p:nvPr/>
        </p:nvSpPr>
        <p:spPr>
          <a:xfrm>
            <a:off x="10302446" y="1217727"/>
            <a:ext cx="1711234" cy="15544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Less sugar </a:t>
            </a:r>
            <a:endParaRPr lang="en-GB" dirty="0"/>
          </a:p>
        </p:txBody>
      </p:sp>
      <p:sp>
        <p:nvSpPr>
          <p:cNvPr id="11" name="Horizontal Scroll 10"/>
          <p:cNvSpPr/>
          <p:nvPr/>
        </p:nvSpPr>
        <p:spPr>
          <a:xfrm>
            <a:off x="8591212" y="3995009"/>
            <a:ext cx="1711234" cy="15544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Less salt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4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want all our children to know that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913914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We all need a balanced diet to be healthy</a:t>
            </a:r>
          </a:p>
          <a:p>
            <a:r>
              <a:rPr lang="en-GB" dirty="0" smtClean="0"/>
              <a:t>Food that is high in salt and sugar should be eaten occasionally (in moderation)</a:t>
            </a:r>
          </a:p>
          <a:p>
            <a:r>
              <a:rPr lang="en-GB" dirty="0" smtClean="0"/>
              <a:t>Other food may contain some sugar or a little salt and could be eaten more often</a:t>
            </a:r>
          </a:p>
          <a:p>
            <a:r>
              <a:rPr lang="en-GB" dirty="0" smtClean="0"/>
              <a:t>Healthy foods (fruit, vegetables, dairy, pasta, bread, rice, legumes (such as lentils or chickpeas) can be eaten every day </a:t>
            </a:r>
          </a:p>
          <a:p>
            <a:r>
              <a:rPr lang="en-GB" dirty="0" smtClean="0"/>
              <a:t>Water is the best drink to keep you hydrated throughout the day (and can be flavoured with sugar-free squash or sugar-free fruit flavouring)</a:t>
            </a:r>
          </a:p>
          <a:p>
            <a:r>
              <a:rPr lang="en-GB" dirty="0" smtClean="0"/>
              <a:t>Don’t ban food from your diet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122" name="Picture 2" descr="Image result for healthy sandwi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6903">
            <a:off x="8933815" y="1496432"/>
            <a:ext cx="2419985" cy="219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yoghu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2" b="5371"/>
          <a:stretch/>
        </p:blipFill>
        <p:spPr bwMode="auto">
          <a:xfrm rot="511098">
            <a:off x="8895065" y="3517209"/>
            <a:ext cx="2988290" cy="169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bottled 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187">
            <a:off x="8836445" y="4897619"/>
            <a:ext cx="30194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49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384</Words>
  <Application>Microsoft Office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HEALTHY PACKED LUNCHES</vt:lpstr>
      <vt:lpstr>We are changing our packed lunches</vt:lpstr>
      <vt:lpstr>What’s wrong with these foods</vt:lpstr>
      <vt:lpstr>What’s wrong with these foods</vt:lpstr>
      <vt:lpstr>A bit trickier but what’s wrong with these?</vt:lpstr>
      <vt:lpstr>A bit trickier but what’s wrong with these?</vt:lpstr>
      <vt:lpstr>How about these?</vt:lpstr>
      <vt:lpstr>How about these?</vt:lpstr>
      <vt:lpstr>We want all our children to know that …</vt:lpstr>
      <vt:lpstr>DRINKS….</vt:lpstr>
      <vt:lpstr>PowerPoint Presentation</vt:lpstr>
      <vt:lpstr>PowerPoint Presentation</vt:lpstr>
      <vt:lpstr>PowerPoint Presentation</vt:lpstr>
      <vt:lpstr>Our new packed lunch system starts next week! </vt:lpstr>
      <vt:lpstr>Good to me…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PACKED LUNCHES</dc:title>
  <dc:creator>Nuala Husband</dc:creator>
  <cp:lastModifiedBy>nuala husband</cp:lastModifiedBy>
  <cp:revision>8</cp:revision>
  <dcterms:created xsi:type="dcterms:W3CDTF">2019-06-07T08:16:48Z</dcterms:created>
  <dcterms:modified xsi:type="dcterms:W3CDTF">2019-06-13T12:49:56Z</dcterms:modified>
</cp:coreProperties>
</file>