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8" r:id="rId7"/>
    <p:sldId id="262" r:id="rId8"/>
    <p:sldId id="258" r:id="rId9"/>
    <p:sldId id="272" r:id="rId10"/>
    <p:sldId id="270" r:id="rId11"/>
    <p:sldId id="259" r:id="rId12"/>
    <p:sldId id="260" r:id="rId13"/>
    <p:sldId id="276" r:id="rId14"/>
    <p:sldId id="267" r:id="rId15"/>
    <p:sldId id="265" r:id="rId16"/>
    <p:sldId id="275" r:id="rId17"/>
    <p:sldId id="273" r:id="rId18"/>
    <p:sldId id="274" r:id="rId19"/>
    <p:sldId id="264" r:id="rId20"/>
    <p:sldId id="26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140" dt="2026-09-22T15:04:42.633"/>
    <p1510:client id="{0013675A-E4E2-7725-737B-D9AC1050FEEE}" v="2" dt="2026-09-23T07:29:56.636"/>
    <p1510:client id="{64C3A2C7-2338-1007-0A23-E052C20CB4D4}" v="2" dt="2026-09-23T08:40:34.098"/>
    <p1510:client id="{6F065EB5-4C3D-A815-9A0D-DBF0FE7B2A9D}" v="2" dt="2026-09-22T14:47:21.350"/>
    <p1510:client id="{8E7970BB-EFFA-0DF5-68E0-8421C8B41C70}" v="3" dt="2026-09-23T08:40:12.434"/>
    <p1510:client id="{D93F1C65-7F9E-AE62-11A0-2B09EEF75865}" v="184" dt="2026-09-22T07:34:00.7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iana Constantinou" userId="S::cconstantinou8.308@firsfarm.enfield.sch.uk::677dc5fb-b0ca-4359-afc1-817bcaef73b2" providerId="AD" clId="Web-{54BC192F-E984-0184-5599-70EC7CAE1370}"/>
    <pc:docChg chg="modSld">
      <pc:chgData name="Christiana Constantinou" userId="S::cconstantinou8.308@firsfarm.enfield.sch.uk::677dc5fb-b0ca-4359-afc1-817bcaef73b2" providerId="AD" clId="Web-{54BC192F-E984-0184-5599-70EC7CAE1370}" dt="2026-09-16T17:40:40.264" v="8" actId="20577"/>
      <pc:docMkLst>
        <pc:docMk/>
      </pc:docMkLst>
      <pc:sldChg chg="modSp">
        <pc:chgData name="Christiana Constantinou" userId="S::cconstantinou8.308@firsfarm.enfield.sch.uk::677dc5fb-b0ca-4359-afc1-817bcaef73b2" providerId="AD" clId="Web-{54BC192F-E984-0184-5599-70EC7CAE1370}" dt="2026-09-16T17:39:06.887" v="0" actId="20577"/>
        <pc:sldMkLst>
          <pc:docMk/>
          <pc:sldMk cId="357977252" sldId="258"/>
        </pc:sldMkLst>
        <pc:spChg chg="mod">
          <ac:chgData name="Christiana Constantinou" userId="S::cconstantinou8.308@firsfarm.enfield.sch.uk::677dc5fb-b0ca-4359-afc1-817bcaef73b2" providerId="AD" clId="Web-{54BC192F-E984-0184-5599-70EC7CAE1370}" dt="2026-09-16T17:39:06.887" v="0" actId="20577"/>
          <ac:spMkLst>
            <pc:docMk/>
            <pc:sldMk cId="357977252" sldId="258"/>
            <ac:spMk id="3" creationId="{00000000-0000-0000-0000-000000000000}"/>
          </ac:spMkLst>
        </pc:spChg>
      </pc:sldChg>
      <pc:sldChg chg="modSp">
        <pc:chgData name="Christiana Constantinou" userId="S::cconstantinou8.308@firsfarm.enfield.sch.uk::677dc5fb-b0ca-4359-afc1-817bcaef73b2" providerId="AD" clId="Web-{54BC192F-E984-0184-5599-70EC7CAE1370}" dt="2026-09-16T17:39:29.012" v="2" actId="20577"/>
        <pc:sldMkLst>
          <pc:docMk/>
          <pc:sldMk cId="2558079580" sldId="260"/>
        </pc:sldMkLst>
        <pc:spChg chg="mod">
          <ac:chgData name="Christiana Constantinou" userId="S::cconstantinou8.308@firsfarm.enfield.sch.uk::677dc5fb-b0ca-4359-afc1-817bcaef73b2" providerId="AD" clId="Web-{54BC192F-E984-0184-5599-70EC7CAE1370}" dt="2026-09-16T17:39:29.012" v="2" actId="20577"/>
          <ac:spMkLst>
            <pc:docMk/>
            <pc:sldMk cId="2558079580" sldId="260"/>
            <ac:spMk id="3" creationId="{00000000-0000-0000-0000-000000000000}"/>
          </ac:spMkLst>
        </pc:spChg>
      </pc:sldChg>
      <pc:sldChg chg="modSp">
        <pc:chgData name="Christiana Constantinou" userId="S::cconstantinou8.308@firsfarm.enfield.sch.uk::677dc5fb-b0ca-4359-afc1-817bcaef73b2" providerId="AD" clId="Web-{54BC192F-E984-0184-5599-70EC7CAE1370}" dt="2026-09-16T17:40:40.264" v="8" actId="20577"/>
        <pc:sldMkLst>
          <pc:docMk/>
          <pc:sldMk cId="218412289" sldId="265"/>
        </pc:sldMkLst>
        <pc:spChg chg="mod">
          <ac:chgData name="Christiana Constantinou" userId="S::cconstantinou8.308@firsfarm.enfield.sch.uk::677dc5fb-b0ca-4359-afc1-817bcaef73b2" providerId="AD" clId="Web-{54BC192F-E984-0184-5599-70EC7CAE1370}" dt="2026-09-16T17:40:40.264" v="8" actId="20577"/>
          <ac:spMkLst>
            <pc:docMk/>
            <pc:sldMk cId="218412289" sldId="265"/>
            <ac:spMk id="3" creationId="{00000000-0000-0000-0000-000000000000}"/>
          </ac:spMkLst>
        </pc:spChg>
      </pc:sldChg>
      <pc:sldChg chg="modSp">
        <pc:chgData name="Christiana Constantinou" userId="S::cconstantinou8.308@firsfarm.enfield.sch.uk::677dc5fb-b0ca-4359-afc1-817bcaef73b2" providerId="AD" clId="Web-{54BC192F-E984-0184-5599-70EC7CAE1370}" dt="2026-09-16T17:40:15.919" v="4" actId="20577"/>
        <pc:sldMkLst>
          <pc:docMk/>
          <pc:sldMk cId="2272779796" sldId="267"/>
        </pc:sldMkLst>
        <pc:spChg chg="mod">
          <ac:chgData name="Christiana Constantinou" userId="S::cconstantinou8.308@firsfarm.enfield.sch.uk::677dc5fb-b0ca-4359-afc1-817bcaef73b2" providerId="AD" clId="Web-{54BC192F-E984-0184-5599-70EC7CAE1370}" dt="2026-09-16T17:40:15.919" v="4" actId="20577"/>
          <ac:spMkLst>
            <pc:docMk/>
            <pc:sldMk cId="2272779796" sldId="267"/>
            <ac:spMk id="3" creationId="{00000000-0000-0000-0000-000000000000}"/>
          </ac:spMkLst>
        </pc:spChg>
      </pc:sldChg>
    </pc:docChg>
  </pc:docChgLst>
  <pc:docChgLst>
    <pc:chgData name="Christiana Constantinou" userId="S::cconstantinou8.308@firsfarm.enfield.sch.uk::677dc5fb-b0ca-4359-afc1-817bcaef73b2" providerId="AD" clId="Web-{64C3A2C7-2338-1007-0A23-E052C20CB4D4}"/>
    <pc:docChg chg="modSld">
      <pc:chgData name="Christiana Constantinou" userId="S::cconstantinou8.308@firsfarm.enfield.sch.uk::677dc5fb-b0ca-4359-afc1-817bcaef73b2" providerId="AD" clId="Web-{64C3A2C7-2338-1007-0A23-E052C20CB4D4}" dt="2026-09-23T08:40:33.208" v="0" actId="20577"/>
      <pc:docMkLst>
        <pc:docMk/>
      </pc:docMkLst>
      <pc:sldChg chg="modSp">
        <pc:chgData name="Christiana Constantinou" userId="S::cconstantinou8.308@firsfarm.enfield.sch.uk::677dc5fb-b0ca-4359-afc1-817bcaef73b2" providerId="AD" clId="Web-{64C3A2C7-2338-1007-0A23-E052C20CB4D4}" dt="2026-09-23T08:40:33.208" v="0" actId="20577"/>
        <pc:sldMkLst>
          <pc:docMk/>
          <pc:sldMk cId="1681996157" sldId="257"/>
        </pc:sldMkLst>
        <pc:spChg chg="mod">
          <ac:chgData name="Christiana Constantinou" userId="S::cconstantinou8.308@firsfarm.enfield.sch.uk::677dc5fb-b0ca-4359-afc1-817bcaef73b2" providerId="AD" clId="Web-{64C3A2C7-2338-1007-0A23-E052C20CB4D4}" dt="2026-09-23T08:40:33.208" v="0" actId="20577"/>
          <ac:spMkLst>
            <pc:docMk/>
            <pc:sldMk cId="1681996157" sldId="257"/>
            <ac:spMk id="3" creationId="{00000000-0000-0000-0000-000000000000}"/>
          </ac:spMkLst>
        </pc:spChg>
      </pc:sldChg>
    </pc:docChg>
  </pc:docChgLst>
  <pc:docChgLst>
    <pc:chgData name="Christiana Constantinou" userId="S::cconstantinou8.308@firsfarm.enfield.sch.uk::677dc5fb-b0ca-4359-afc1-817bcaef73b2" providerId="AD" clId="Web-{8E7970BB-EFFA-0DF5-68E0-8421C8B41C70}"/>
    <pc:docChg chg="modSld">
      <pc:chgData name="Christiana Constantinou" userId="S::cconstantinou8.308@firsfarm.enfield.sch.uk::677dc5fb-b0ca-4359-afc1-817bcaef73b2" providerId="AD" clId="Web-{8E7970BB-EFFA-0DF5-68E0-8421C8B41C70}" dt="2026-09-23T08:40:12.184" v="1" actId="20577"/>
      <pc:docMkLst>
        <pc:docMk/>
      </pc:docMkLst>
      <pc:sldChg chg="modSp">
        <pc:chgData name="Christiana Constantinou" userId="S::cconstantinou8.308@firsfarm.enfield.sch.uk::677dc5fb-b0ca-4359-afc1-817bcaef73b2" providerId="AD" clId="Web-{8E7970BB-EFFA-0DF5-68E0-8421C8B41C70}" dt="2026-09-23T08:40:12.184" v="1" actId="20577"/>
        <pc:sldMkLst>
          <pc:docMk/>
          <pc:sldMk cId="1681996157" sldId="257"/>
        </pc:sldMkLst>
        <pc:spChg chg="mod">
          <ac:chgData name="Christiana Constantinou" userId="S::cconstantinou8.308@firsfarm.enfield.sch.uk::677dc5fb-b0ca-4359-afc1-817bcaef73b2" providerId="AD" clId="Web-{8E7970BB-EFFA-0DF5-68E0-8421C8B41C70}" dt="2026-09-23T08:40:12.184" v="1" actId="20577"/>
          <ac:spMkLst>
            <pc:docMk/>
            <pc:sldMk cId="1681996157" sldId="257"/>
            <ac:spMk id="3" creationId="{00000000-0000-0000-0000-000000000000}"/>
          </ac:spMkLst>
        </pc:spChg>
      </pc:sldChg>
    </pc:docChg>
  </pc:docChgLst>
  <pc:docChgLst>
    <pc:chgData name="Maria Nunez" userId="S::mnunez4.308@firsfarm.enfield.sch.uk::3fc8280f-dbf5-4caf-9f18-f43862546d2f" providerId="AD" clId="Web-{201CAD7D-ECC6-68B5-18EE-790A483DA40B}"/>
    <pc:docChg chg="modSld">
      <pc:chgData name="Maria Nunez" userId="S::mnunez4.308@firsfarm.enfield.sch.uk::3fc8280f-dbf5-4caf-9f18-f43862546d2f" providerId="AD" clId="Web-{201CAD7D-ECC6-68B5-18EE-790A483DA40B}" dt="2026-09-15T14:40:21.447" v="49" actId="20577"/>
      <pc:docMkLst>
        <pc:docMk/>
      </pc:docMkLst>
      <pc:sldChg chg="modSp">
        <pc:chgData name="Maria Nunez" userId="S::mnunez4.308@firsfarm.enfield.sch.uk::3fc8280f-dbf5-4caf-9f18-f43862546d2f" providerId="AD" clId="Web-{201CAD7D-ECC6-68B5-18EE-790A483DA40B}" dt="2026-09-15T14:39:25.554" v="8" actId="20577"/>
        <pc:sldMkLst>
          <pc:docMk/>
          <pc:sldMk cId="3051290296" sldId="256"/>
        </pc:sldMkLst>
        <pc:spChg chg="mod">
          <ac:chgData name="Maria Nunez" userId="S::mnunez4.308@firsfarm.enfield.sch.uk::3fc8280f-dbf5-4caf-9f18-f43862546d2f" providerId="AD" clId="Web-{201CAD7D-ECC6-68B5-18EE-790A483DA40B}" dt="2026-09-15T14:39:25.554" v="8" actId="20577"/>
          <ac:spMkLst>
            <pc:docMk/>
            <pc:sldMk cId="3051290296" sldId="256"/>
            <ac:spMk id="3" creationId="{00000000-0000-0000-0000-000000000000}"/>
          </ac:spMkLst>
        </pc:spChg>
      </pc:sldChg>
      <pc:sldChg chg="modSp">
        <pc:chgData name="Maria Nunez" userId="S::mnunez4.308@firsfarm.enfield.sch.uk::3fc8280f-dbf5-4caf-9f18-f43862546d2f" providerId="AD" clId="Web-{201CAD7D-ECC6-68B5-18EE-790A483DA40B}" dt="2026-09-15T14:40:21.447" v="49" actId="20577"/>
        <pc:sldMkLst>
          <pc:docMk/>
          <pc:sldMk cId="1681996157" sldId="257"/>
        </pc:sldMkLst>
        <pc:spChg chg="mod">
          <ac:chgData name="Maria Nunez" userId="S::mnunez4.308@firsfarm.enfield.sch.uk::3fc8280f-dbf5-4caf-9f18-f43862546d2f" providerId="AD" clId="Web-{201CAD7D-ECC6-68B5-18EE-790A483DA40B}" dt="2026-09-15T14:40:21.447" v="49" actId="20577"/>
          <ac:spMkLst>
            <pc:docMk/>
            <pc:sldMk cId="1681996157" sldId="257"/>
            <ac:spMk id="3" creationId="{00000000-0000-0000-0000-000000000000}"/>
          </ac:spMkLst>
        </pc:spChg>
      </pc:sldChg>
    </pc:docChg>
  </pc:docChgLst>
  <pc:docChgLst>
    <pc:chgData name="Christiana Constantinou" userId="S::cconstantinou8.308@firsfarm.enfield.sch.uk::677dc5fb-b0ca-4359-afc1-817bcaef73b2" providerId="AD" clId="Web-{D93F1C65-7F9E-AE62-11A0-2B09EEF75865}"/>
    <pc:docChg chg="addSld modSld">
      <pc:chgData name="Christiana Constantinou" userId="S::cconstantinou8.308@firsfarm.enfield.sch.uk::677dc5fb-b0ca-4359-afc1-817bcaef73b2" providerId="AD" clId="Web-{D93F1C65-7F9E-AE62-11A0-2B09EEF75865}" dt="2026-09-22T07:34:00.733" v="182" actId="20577"/>
      <pc:docMkLst>
        <pc:docMk/>
      </pc:docMkLst>
      <pc:sldChg chg="addSp delSp modSp new">
        <pc:chgData name="Christiana Constantinou" userId="S::cconstantinou8.308@firsfarm.enfield.sch.uk::677dc5fb-b0ca-4359-afc1-817bcaef73b2" providerId="AD" clId="Web-{D93F1C65-7F9E-AE62-11A0-2B09EEF75865}" dt="2026-09-22T07:24:42.479" v="32" actId="1076"/>
        <pc:sldMkLst>
          <pc:docMk/>
          <pc:sldMk cId="3162448995" sldId="273"/>
        </pc:sldMkLst>
        <pc:spChg chg="del">
          <ac:chgData name="Christiana Constantinou" userId="S::cconstantinou8.308@firsfarm.enfield.sch.uk::677dc5fb-b0ca-4359-afc1-817bcaef73b2" providerId="AD" clId="Web-{D93F1C65-7F9E-AE62-11A0-2B09EEF75865}" dt="2026-09-22T07:23:43.461" v="1"/>
          <ac:spMkLst>
            <pc:docMk/>
            <pc:sldMk cId="3162448995" sldId="273"/>
            <ac:spMk id="3" creationId="{A319D61D-C2CF-39AA-0C27-17172DB0A0AB}"/>
          </ac:spMkLst>
        </pc:spChg>
        <pc:spChg chg="add mod">
          <ac:chgData name="Christiana Constantinou" userId="S::cconstantinou8.308@firsfarm.enfield.sch.uk::677dc5fb-b0ca-4359-afc1-817bcaef73b2" providerId="AD" clId="Web-{D93F1C65-7F9E-AE62-11A0-2B09EEF75865}" dt="2026-09-22T07:24:42.479" v="32" actId="1076"/>
          <ac:spMkLst>
            <pc:docMk/>
            <pc:sldMk cId="3162448995" sldId="273"/>
            <ac:spMk id="5" creationId="{D14A95C3-669A-29FD-F27C-8B9B48B8DCD4}"/>
          </ac:spMkLst>
        </pc:spChg>
        <pc:picChg chg="add mod ord">
          <ac:chgData name="Christiana Constantinou" userId="S::cconstantinou8.308@firsfarm.enfield.sch.uk::677dc5fb-b0ca-4359-afc1-817bcaef73b2" providerId="AD" clId="Web-{D93F1C65-7F9E-AE62-11A0-2B09EEF75865}" dt="2026-09-22T07:24:34.088" v="29" actId="1076"/>
          <ac:picMkLst>
            <pc:docMk/>
            <pc:sldMk cId="3162448995" sldId="273"/>
            <ac:picMk id="4" creationId="{C3926526-AA6F-44FA-0CBA-9DD69EB75719}"/>
          </ac:picMkLst>
        </pc:picChg>
      </pc:sldChg>
      <pc:sldChg chg="modSp new">
        <pc:chgData name="Christiana Constantinou" userId="S::cconstantinou8.308@firsfarm.enfield.sch.uk::677dc5fb-b0ca-4359-afc1-817bcaef73b2" providerId="AD" clId="Web-{D93F1C65-7F9E-AE62-11A0-2B09EEF75865}" dt="2026-09-22T07:25:51.872" v="56" actId="20577"/>
        <pc:sldMkLst>
          <pc:docMk/>
          <pc:sldMk cId="2600590443" sldId="274"/>
        </pc:sldMkLst>
        <pc:spChg chg="mod">
          <ac:chgData name="Christiana Constantinou" userId="S::cconstantinou8.308@firsfarm.enfield.sch.uk::677dc5fb-b0ca-4359-afc1-817bcaef73b2" providerId="AD" clId="Web-{D93F1C65-7F9E-AE62-11A0-2B09EEF75865}" dt="2026-09-22T07:25:38.512" v="53" actId="20577"/>
          <ac:spMkLst>
            <pc:docMk/>
            <pc:sldMk cId="2600590443" sldId="274"/>
            <ac:spMk id="2" creationId="{62630F8F-3F83-E36C-4569-8F2000C8C5F0}"/>
          </ac:spMkLst>
        </pc:spChg>
        <pc:spChg chg="mod">
          <ac:chgData name="Christiana Constantinou" userId="S::cconstantinou8.308@firsfarm.enfield.sch.uk::677dc5fb-b0ca-4359-afc1-817bcaef73b2" providerId="AD" clId="Web-{D93F1C65-7F9E-AE62-11A0-2B09EEF75865}" dt="2026-09-22T07:25:51.872" v="56" actId="20577"/>
          <ac:spMkLst>
            <pc:docMk/>
            <pc:sldMk cId="2600590443" sldId="274"/>
            <ac:spMk id="3" creationId="{D1E5BB4D-162E-C6EF-5AC0-2F98962F74D4}"/>
          </ac:spMkLst>
        </pc:spChg>
      </pc:sldChg>
      <pc:sldChg chg="addSp modSp new">
        <pc:chgData name="Christiana Constantinou" userId="S::cconstantinou8.308@firsfarm.enfield.sch.uk::677dc5fb-b0ca-4359-afc1-817bcaef73b2" providerId="AD" clId="Web-{D93F1C65-7F9E-AE62-11A0-2B09EEF75865}" dt="2026-09-22T07:34:00.733" v="182" actId="20577"/>
        <pc:sldMkLst>
          <pc:docMk/>
          <pc:sldMk cId="2937062924" sldId="275"/>
        </pc:sldMkLst>
        <pc:spChg chg="mod">
          <ac:chgData name="Christiana Constantinou" userId="S::cconstantinou8.308@firsfarm.enfield.sch.uk::677dc5fb-b0ca-4359-afc1-817bcaef73b2" providerId="AD" clId="Web-{D93F1C65-7F9E-AE62-11A0-2B09EEF75865}" dt="2026-09-22T07:31:27.259" v="144" actId="20577"/>
          <ac:spMkLst>
            <pc:docMk/>
            <pc:sldMk cId="2937062924" sldId="275"/>
            <ac:spMk id="2" creationId="{A71DFB02-8C32-DDD5-881A-432454CDCD45}"/>
          </ac:spMkLst>
        </pc:spChg>
        <pc:spChg chg="mod">
          <ac:chgData name="Christiana Constantinou" userId="S::cconstantinou8.308@firsfarm.enfield.sch.uk::677dc5fb-b0ca-4359-afc1-817bcaef73b2" providerId="AD" clId="Web-{D93F1C65-7F9E-AE62-11A0-2B09EEF75865}" dt="2026-09-22T07:34:00.733" v="182" actId="20577"/>
          <ac:spMkLst>
            <pc:docMk/>
            <pc:sldMk cId="2937062924" sldId="275"/>
            <ac:spMk id="3" creationId="{31E41325-564E-122A-4096-D46F7534281E}"/>
          </ac:spMkLst>
        </pc:spChg>
        <pc:picChg chg="add mod">
          <ac:chgData name="Christiana Constantinou" userId="S::cconstantinou8.308@firsfarm.enfield.sch.uk::677dc5fb-b0ca-4359-afc1-817bcaef73b2" providerId="AD" clId="Web-{D93F1C65-7F9E-AE62-11A0-2B09EEF75865}" dt="2026-09-22T07:32:26.886" v="158" actId="1076"/>
          <ac:picMkLst>
            <pc:docMk/>
            <pc:sldMk cId="2937062924" sldId="275"/>
            <ac:picMk id="4" creationId="{30098B4F-EE21-B725-B1ED-B0D1C51955D5}"/>
          </ac:picMkLst>
        </pc:picChg>
        <pc:picChg chg="add mod">
          <ac:chgData name="Christiana Constantinou" userId="S::cconstantinou8.308@firsfarm.enfield.sch.uk::677dc5fb-b0ca-4359-afc1-817bcaef73b2" providerId="AD" clId="Web-{D93F1C65-7F9E-AE62-11A0-2B09EEF75865}" dt="2026-09-22T07:32:38.824" v="164" actId="14100"/>
          <ac:picMkLst>
            <pc:docMk/>
            <pc:sldMk cId="2937062924" sldId="275"/>
            <ac:picMk id="5" creationId="{595BD7ED-CE92-702C-D682-7FB0BD5E3367}"/>
          </ac:picMkLst>
        </pc:picChg>
        <pc:picChg chg="add mod">
          <ac:chgData name="Christiana Constantinou" userId="S::cconstantinou8.308@firsfarm.enfield.sch.uk::677dc5fb-b0ca-4359-afc1-817bcaef73b2" providerId="AD" clId="Web-{D93F1C65-7F9E-AE62-11A0-2B09EEF75865}" dt="2026-09-22T07:32:32.168" v="160" actId="1076"/>
          <ac:picMkLst>
            <pc:docMk/>
            <pc:sldMk cId="2937062924" sldId="275"/>
            <ac:picMk id="6" creationId="{D501FC52-C405-3941-3F8E-2AF48501D42D}"/>
          </ac:picMkLst>
        </pc:picChg>
      </pc:sldChg>
    </pc:docChg>
  </pc:docChgLst>
  <pc:docChgLst>
    <pc:chgData name="Maria Nunez" userId="S::mnunez4.308@firsfarm.enfield.sch.uk::3fc8280f-dbf5-4caf-9f18-f43862546d2f" providerId="AD" clId="Web-{2AEF5293-2455-B3E9-0743-47FD5F268908}"/>
    <pc:docChg chg="modSld">
      <pc:chgData name="Maria Nunez" userId="S::mnunez4.308@firsfarm.enfield.sch.uk::3fc8280f-dbf5-4caf-9f18-f43862546d2f" providerId="AD" clId="Web-{2AEF5293-2455-B3E9-0743-47FD5F268908}" dt="2026-09-15T16:11:05.208" v="36" actId="20577"/>
      <pc:docMkLst>
        <pc:docMk/>
      </pc:docMkLst>
      <pc:sldChg chg="modSp">
        <pc:chgData name="Maria Nunez" userId="S::mnunez4.308@firsfarm.enfield.sch.uk::3fc8280f-dbf5-4caf-9f18-f43862546d2f" providerId="AD" clId="Web-{2AEF5293-2455-B3E9-0743-47FD5F268908}" dt="2026-09-15T16:11:05.208" v="36" actId="20577"/>
        <pc:sldMkLst>
          <pc:docMk/>
          <pc:sldMk cId="1681996157" sldId="257"/>
        </pc:sldMkLst>
        <pc:spChg chg="mod">
          <ac:chgData name="Maria Nunez" userId="S::mnunez4.308@firsfarm.enfield.sch.uk::3fc8280f-dbf5-4caf-9f18-f43862546d2f" providerId="AD" clId="Web-{2AEF5293-2455-B3E9-0743-47FD5F268908}" dt="2026-09-15T16:11:05.208" v="36" actId="20577"/>
          <ac:spMkLst>
            <pc:docMk/>
            <pc:sldMk cId="1681996157" sldId="257"/>
            <ac:spMk id="3" creationId="{00000000-0000-0000-0000-000000000000}"/>
          </ac:spMkLst>
        </pc:spChg>
      </pc:sldChg>
    </pc:docChg>
  </pc:docChgLst>
  <pc:docChgLst>
    <pc:chgData clId="Web-{54BC192F-E984-0184-5599-70EC7CAE1370}"/>
    <pc:docChg chg="modSld">
      <pc:chgData name="" userId="" providerId="" clId="Web-{54BC192F-E984-0184-5599-70EC7CAE1370}" dt="2026-09-16T17:39:01.074" v="4" actId="20577"/>
      <pc:docMkLst>
        <pc:docMk/>
      </pc:docMkLst>
      <pc:sldChg chg="modSp">
        <pc:chgData name="" userId="" providerId="" clId="Web-{54BC192F-E984-0184-5599-70EC7CAE1370}" dt="2026-09-16T17:39:01.074" v="4" actId="20577"/>
        <pc:sldMkLst>
          <pc:docMk/>
          <pc:sldMk cId="357977252" sldId="258"/>
        </pc:sldMkLst>
        <pc:spChg chg="mod">
          <ac:chgData name="" userId="" providerId="" clId="Web-{54BC192F-E984-0184-5599-70EC7CAE1370}" dt="2026-09-16T17:39:01.074" v="4" actId="20577"/>
          <ac:spMkLst>
            <pc:docMk/>
            <pc:sldMk cId="357977252" sldId="258"/>
            <ac:spMk id="3" creationId="{00000000-0000-0000-0000-000000000000}"/>
          </ac:spMkLst>
        </pc:spChg>
      </pc:sldChg>
    </pc:docChg>
  </pc:docChgLst>
  <pc:docChgLst>
    <pc:chgData name="Maria Nunez" userId="S::mnunez4.308@firsfarm.enfield.sch.uk::3fc8280f-dbf5-4caf-9f18-f43862546d2f" providerId="AD" clId="Web-{6F065EB5-4C3D-A815-9A0D-DBF0FE7B2A9D}"/>
    <pc:docChg chg="addSld modSld">
      <pc:chgData name="Maria Nunez" userId="S::mnunez4.308@firsfarm.enfield.sch.uk::3fc8280f-dbf5-4caf-9f18-f43862546d2f" providerId="AD" clId="Web-{6F065EB5-4C3D-A815-9A0D-DBF0FE7B2A9D}" dt="2026-09-22T14:47:21.350" v="1" actId="20577"/>
      <pc:docMkLst>
        <pc:docMk/>
      </pc:docMkLst>
      <pc:sldChg chg="modSp">
        <pc:chgData name="Maria Nunez" userId="S::mnunez4.308@firsfarm.enfield.sch.uk::3fc8280f-dbf5-4caf-9f18-f43862546d2f" providerId="AD" clId="Web-{6F065EB5-4C3D-A815-9A0D-DBF0FE7B2A9D}" dt="2026-09-22T14:47:21.350" v="1" actId="20577"/>
        <pc:sldMkLst>
          <pc:docMk/>
          <pc:sldMk cId="2937062924" sldId="275"/>
        </pc:sldMkLst>
        <pc:spChg chg="mod">
          <ac:chgData name="Maria Nunez" userId="S::mnunez4.308@firsfarm.enfield.sch.uk::3fc8280f-dbf5-4caf-9f18-f43862546d2f" providerId="AD" clId="Web-{6F065EB5-4C3D-A815-9A0D-DBF0FE7B2A9D}" dt="2026-09-22T14:47:21.350" v="1" actId="20577"/>
          <ac:spMkLst>
            <pc:docMk/>
            <pc:sldMk cId="2937062924" sldId="275"/>
            <ac:spMk id="3" creationId="{31E41325-564E-122A-4096-D46F7534281E}"/>
          </ac:spMkLst>
        </pc:spChg>
      </pc:sldChg>
      <pc:sldChg chg="new">
        <pc:chgData name="Maria Nunez" userId="S::mnunez4.308@firsfarm.enfield.sch.uk::3fc8280f-dbf5-4caf-9f18-f43862546d2f" providerId="AD" clId="Web-{6F065EB5-4C3D-A815-9A0D-DBF0FE7B2A9D}" dt="2026-09-22T14:47:03.631" v="0"/>
        <pc:sldMkLst>
          <pc:docMk/>
          <pc:sldMk cId="2029575785" sldId="276"/>
        </pc:sldMkLst>
      </pc:sldChg>
    </pc:docChg>
  </pc:docChgLst>
  <pc:docChgLst>
    <pc:chgData name="Maria Nunez" userId="S::mnunez4.308@firsfarm.enfield.sch.uk::3fc8280f-dbf5-4caf-9f18-f43862546d2f" providerId="AD" clId="Web-{0013675A-E4E2-7725-737B-D9AC1050FEEE}"/>
    <pc:docChg chg="modSld">
      <pc:chgData name="Maria Nunez" userId="S::mnunez4.308@firsfarm.enfield.sch.uk::3fc8280f-dbf5-4caf-9f18-f43862546d2f" providerId="AD" clId="Web-{0013675A-E4E2-7725-737B-D9AC1050FEEE}" dt="2026-09-23T07:29:56.636" v="1" actId="1076"/>
      <pc:docMkLst>
        <pc:docMk/>
      </pc:docMkLst>
      <pc:sldChg chg="modSp">
        <pc:chgData name="Maria Nunez" userId="S::mnunez4.308@firsfarm.enfield.sch.uk::3fc8280f-dbf5-4caf-9f18-f43862546d2f" providerId="AD" clId="Web-{0013675A-E4E2-7725-737B-D9AC1050FEEE}" dt="2026-09-23T07:29:56.636" v="1" actId="1076"/>
        <pc:sldMkLst>
          <pc:docMk/>
          <pc:sldMk cId="3162448995" sldId="273"/>
        </pc:sldMkLst>
        <pc:picChg chg="mod">
          <ac:chgData name="Maria Nunez" userId="S::mnunez4.308@firsfarm.enfield.sch.uk::3fc8280f-dbf5-4caf-9f18-f43862546d2f" providerId="AD" clId="Web-{0013675A-E4E2-7725-737B-D9AC1050FEEE}" dt="2026-09-23T07:29:56.636" v="1" actId="1076"/>
          <ac:picMkLst>
            <pc:docMk/>
            <pc:sldMk cId="3162448995" sldId="273"/>
            <ac:picMk id="4" creationId="{C3926526-AA6F-44FA-0CBA-9DD69EB75719}"/>
          </ac:picMkLst>
        </pc:picChg>
      </pc:sldChg>
    </pc:docChg>
  </pc:docChgLst>
  <pc:docChgLst>
    <pc:chgData name="Maria Nunez" userId="S::mnunez4.308@firsfarm.enfield.sch.uk::3fc8280f-dbf5-4caf-9f18-f43862546d2f" providerId="AD" clId="Web-{00000000-0000-0000-0000-000000000000}"/>
    <pc:docChg chg="modSld">
      <pc:chgData name="Maria Nunez" userId="S::mnunez4.308@firsfarm.enfield.sch.uk::3fc8280f-dbf5-4caf-9f18-f43862546d2f" providerId="AD" clId="Web-{00000000-0000-0000-0000-000000000000}" dt="2026-09-22T15:04:42.633" v="198" actId="1076"/>
      <pc:docMkLst>
        <pc:docMk/>
      </pc:docMkLst>
      <pc:sldChg chg="modSp">
        <pc:chgData name="Maria Nunez" userId="S::mnunez4.308@firsfarm.enfield.sch.uk::3fc8280f-dbf5-4caf-9f18-f43862546d2f" providerId="AD" clId="Web-{00000000-0000-0000-0000-000000000000}" dt="2026-09-15T13:31:06.901" v="58" actId="20577"/>
        <pc:sldMkLst>
          <pc:docMk/>
          <pc:sldMk cId="357977252" sldId="258"/>
        </pc:sldMkLst>
        <pc:spChg chg="mod">
          <ac:chgData name="Maria Nunez" userId="S::mnunez4.308@firsfarm.enfield.sch.uk::3fc8280f-dbf5-4caf-9f18-f43862546d2f" providerId="AD" clId="Web-{00000000-0000-0000-0000-000000000000}" dt="2026-09-15T13:31:06.901" v="58" actId="20577"/>
          <ac:spMkLst>
            <pc:docMk/>
            <pc:sldMk cId="357977252" sldId="258"/>
            <ac:spMk id="3" creationId="{00000000-0000-0000-0000-000000000000}"/>
          </ac:spMkLst>
        </pc:spChg>
      </pc:sldChg>
      <pc:sldChg chg="modSp">
        <pc:chgData name="Maria Nunez" userId="S::mnunez4.308@firsfarm.enfield.sch.uk::3fc8280f-dbf5-4caf-9f18-f43862546d2f" providerId="AD" clId="Web-{00000000-0000-0000-0000-000000000000}" dt="2026-09-22T15:02:30.234" v="132" actId="1076"/>
        <pc:sldMkLst>
          <pc:docMk/>
          <pc:sldMk cId="2600590443" sldId="274"/>
        </pc:sldMkLst>
        <pc:spChg chg="mod">
          <ac:chgData name="Maria Nunez" userId="S::mnunez4.308@firsfarm.enfield.sch.uk::3fc8280f-dbf5-4caf-9f18-f43862546d2f" providerId="AD" clId="Web-{00000000-0000-0000-0000-000000000000}" dt="2026-09-22T15:02:30.234" v="132" actId="1076"/>
          <ac:spMkLst>
            <pc:docMk/>
            <pc:sldMk cId="2600590443" sldId="274"/>
            <ac:spMk id="2" creationId="{62630F8F-3F83-E36C-4569-8F2000C8C5F0}"/>
          </ac:spMkLst>
        </pc:spChg>
      </pc:sldChg>
      <pc:sldChg chg="addSp delSp modSp">
        <pc:chgData name="Maria Nunez" userId="S::mnunez4.308@firsfarm.enfield.sch.uk::3fc8280f-dbf5-4caf-9f18-f43862546d2f" providerId="AD" clId="Web-{00000000-0000-0000-0000-000000000000}" dt="2026-09-22T15:04:42.633" v="198" actId="1076"/>
        <pc:sldMkLst>
          <pc:docMk/>
          <pc:sldMk cId="2029575785" sldId="276"/>
        </pc:sldMkLst>
        <pc:spChg chg="mod">
          <ac:chgData name="Maria Nunez" userId="S::mnunez4.308@firsfarm.enfield.sch.uk::3fc8280f-dbf5-4caf-9f18-f43862546d2f" providerId="AD" clId="Web-{00000000-0000-0000-0000-000000000000}" dt="2026-09-22T14:56:18.558" v="131" actId="20577"/>
          <ac:spMkLst>
            <pc:docMk/>
            <pc:sldMk cId="2029575785" sldId="276"/>
            <ac:spMk id="2" creationId="{2A92C34E-A521-3857-9D74-ECEA1D2AFA69}"/>
          </ac:spMkLst>
        </pc:spChg>
        <pc:spChg chg="mod">
          <ac:chgData name="Maria Nunez" userId="S::mnunez4.308@firsfarm.enfield.sch.uk::3fc8280f-dbf5-4caf-9f18-f43862546d2f" providerId="AD" clId="Web-{00000000-0000-0000-0000-000000000000}" dt="2026-09-22T15:04:25.601" v="194" actId="20577"/>
          <ac:spMkLst>
            <pc:docMk/>
            <pc:sldMk cId="2029575785" sldId="276"/>
            <ac:spMk id="3" creationId="{3C126AB3-407D-C73F-A7E9-C8FEDE976678}"/>
          </ac:spMkLst>
        </pc:spChg>
        <pc:spChg chg="add mod">
          <ac:chgData name="Maria Nunez" userId="S::mnunez4.308@firsfarm.enfield.sch.uk::3fc8280f-dbf5-4caf-9f18-f43862546d2f" providerId="AD" clId="Web-{00000000-0000-0000-0000-000000000000}" dt="2026-09-22T15:04:42.633" v="198" actId="1076"/>
          <ac:spMkLst>
            <pc:docMk/>
            <pc:sldMk cId="2029575785" sldId="276"/>
            <ac:spMk id="6" creationId="{A2440556-3E08-A25F-A5CE-4B70DED43D80}"/>
          </ac:spMkLst>
        </pc:spChg>
        <pc:picChg chg="add del mod">
          <ac:chgData name="Maria Nunez" userId="S::mnunez4.308@firsfarm.enfield.sch.uk::3fc8280f-dbf5-4caf-9f18-f43862546d2f" providerId="AD" clId="Web-{00000000-0000-0000-0000-000000000000}" dt="2026-09-22T14:50:43.383" v="68"/>
          <ac:picMkLst>
            <pc:docMk/>
            <pc:sldMk cId="2029575785" sldId="276"/>
            <ac:picMk id="4" creationId="{3AEC4E82-BBF7-42E4-24E6-B29DE391F0C3}"/>
          </ac:picMkLst>
        </pc:picChg>
        <pc:picChg chg="add mod ord">
          <ac:chgData name="Maria Nunez" userId="S::mnunez4.308@firsfarm.enfield.sch.uk::3fc8280f-dbf5-4caf-9f18-f43862546d2f" providerId="AD" clId="Web-{00000000-0000-0000-0000-000000000000}" dt="2026-09-22T15:04:35.430" v="197" actId="14100"/>
          <ac:picMkLst>
            <pc:docMk/>
            <pc:sldMk cId="2029575785" sldId="276"/>
            <ac:picMk id="5" creationId="{16BF1586-BA5F-13F8-B462-1EA3B4DB197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8302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213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672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275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1311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6420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862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1227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922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69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0070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58856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7413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9574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8706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49287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2858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8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FC6B007-812B-40F1-A457-9D0BAE396500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47D4EBF-E3AA-4CF5-A8C3-2D2931CA4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89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education.com/parent-pupil-resources/maths/home-learning?year=year-5-new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mailto:year5@firsfarm.enfield.sch.uk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year5@firsfarm.enfield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>
                <a:latin typeface="SassoonPrimaryInfant" pitchFamily="2" charset="0"/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>
                <a:solidFill>
                  <a:srgbClr val="FF0000"/>
                </a:solidFill>
                <a:latin typeface="SassoonPrimaryInfant"/>
              </a:rPr>
              <a:t>Year 5: 5H, 5C, 5N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607" y="4427972"/>
            <a:ext cx="857250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290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SassoonPrimaryInfant" pitchFamily="2" charset="0"/>
              </a:rPr>
              <a:t>Welcome to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903120" cy="3318936"/>
          </a:xfrm>
        </p:spPr>
        <p:txBody>
          <a:bodyPr>
            <a:normAutofit lnSpcReduction="10000"/>
          </a:bodyPr>
          <a:lstStyle/>
          <a:p>
            <a:r>
              <a:rPr lang="en-GB" sz="3600" dirty="0">
                <a:latin typeface="SassoonPrimaryInfant"/>
              </a:rPr>
              <a:t>Adults that work in each class:</a:t>
            </a:r>
          </a:p>
          <a:p>
            <a:pPr marL="0" indent="0">
              <a:buNone/>
            </a:pPr>
            <a:r>
              <a:rPr lang="en-GB" sz="3600" dirty="0">
                <a:latin typeface="SassoonPrimaryInfant"/>
              </a:rPr>
              <a:t>5H: Mrs Hughes/ Madame Dejonghe(Fridays)</a:t>
            </a:r>
          </a:p>
          <a:p>
            <a:pPr marL="0" indent="0">
              <a:buNone/>
            </a:pPr>
            <a:r>
              <a:rPr lang="en-GB" sz="3600" dirty="0">
                <a:latin typeface="SassoonPrimaryInfant"/>
              </a:rPr>
              <a:t>5N: Ms Nunez</a:t>
            </a:r>
          </a:p>
          <a:p>
            <a:pPr marL="0" indent="0">
              <a:buNone/>
            </a:pPr>
            <a:r>
              <a:rPr lang="en-GB" sz="3600" dirty="0">
                <a:latin typeface="SassoonPrimaryInfant"/>
              </a:rPr>
              <a:t>5C: Mrs Constantinou /Ms Price ( Fridays)</a:t>
            </a:r>
          </a:p>
          <a:p>
            <a:pPr marL="0" indent="0">
              <a:buNone/>
            </a:pPr>
            <a:r>
              <a:rPr lang="en-GB" sz="3600" dirty="0">
                <a:latin typeface="SassoonPrimaryInfant"/>
              </a:rPr>
              <a:t>Additional adults: Mrs Henry, Ms John, Ms Stewart</a:t>
            </a:r>
            <a:endParaRPr lang="en-GB" sz="36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81996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SassoonPrimaryInfant" pitchFamily="2" charset="0"/>
              </a:rPr>
              <a:t>Class Behaviour Systems</a:t>
            </a:r>
          </a:p>
        </p:txBody>
      </p:sp>
      <p:pic>
        <p:nvPicPr>
          <p:cNvPr id="2050" name="Picture 2" descr="ClassDojo | Product Reviews | EdSur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679" y="2801339"/>
            <a:ext cx="1502161" cy="150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1085850" y="2466976"/>
            <a:ext cx="10339234" cy="37863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Sassoon Penpals" panose="02000400000000000000" pitchFamily="50" charset="0"/>
              </a:rPr>
              <a:t>In our school we celebrate and promote positive behaviour through our values. We use the UNICEF Rights Respecting Charter to promote this. </a:t>
            </a:r>
          </a:p>
          <a:p>
            <a:r>
              <a:rPr lang="en-GB">
                <a:latin typeface="Sassoon Penpals" panose="02000400000000000000" pitchFamily="50" charset="0"/>
              </a:rPr>
              <a:t>Our class system is</a:t>
            </a:r>
            <a:r>
              <a:rPr lang="en-GB" i="1">
                <a:latin typeface="Sassoon Penpals" panose="02000400000000000000" pitchFamily="50" charset="0"/>
              </a:rPr>
              <a:t> </a:t>
            </a:r>
            <a:r>
              <a:rPr lang="en-GB">
                <a:latin typeface="Sassoon Penpals" panose="02000400000000000000" pitchFamily="50" charset="0"/>
              </a:rPr>
              <a:t>Class Dojo.</a:t>
            </a:r>
          </a:p>
          <a:p>
            <a:r>
              <a:rPr lang="en-GB">
                <a:latin typeface="Sassoon Penpals" panose="02000400000000000000" pitchFamily="50" charset="0"/>
              </a:rPr>
              <a:t>We celebrate good behaviour by plenty of praise. </a:t>
            </a:r>
          </a:p>
          <a:p>
            <a:r>
              <a:rPr lang="en-GB">
                <a:latin typeface="Sassoon Penpals" panose="02000400000000000000" pitchFamily="50" charset="0"/>
              </a:rPr>
              <a:t>Our sanctions could include taking Class Dojo away and detentions.</a:t>
            </a:r>
          </a:p>
          <a:p>
            <a:r>
              <a:rPr lang="en-GB">
                <a:latin typeface="Sassoon Penpals" panose="02000400000000000000" pitchFamily="50" charset="0"/>
              </a:rPr>
              <a:t>Children can also gain house points and the house with most points is announced each week during the assembly. </a:t>
            </a:r>
          </a:p>
          <a:p>
            <a:r>
              <a:rPr lang="en-GB">
                <a:latin typeface="Sassoon Penpals" panose="02000400000000000000" pitchFamily="50" charset="0"/>
              </a:rPr>
              <a:t>Walking to and from in the building – silent/ not making any noise.</a:t>
            </a:r>
          </a:p>
          <a:p>
            <a:endParaRPr lang="en-GB">
              <a:latin typeface="Sassoon Penpals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219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5585" y="498806"/>
            <a:ext cx="9601196" cy="1016485"/>
          </a:xfrm>
        </p:spPr>
        <p:txBody>
          <a:bodyPr>
            <a:normAutofit/>
          </a:bodyPr>
          <a:lstStyle/>
          <a:p>
            <a:r>
              <a:rPr lang="en-GB" sz="4800">
                <a:latin typeface="SassoonPrimaryInfant" pitchFamily="2" charset="0"/>
              </a:rPr>
              <a:t>School 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382" y="2103119"/>
            <a:ext cx="10944497" cy="437605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>
                <a:latin typeface="SassoonPrimaryInfant" pitchFamily="2" charset="0"/>
              </a:rPr>
              <a:t>Please remember that our school uniform is:</a:t>
            </a:r>
          </a:p>
          <a:p>
            <a:pPr lvl="1"/>
            <a:r>
              <a:rPr lang="en-GB">
                <a:latin typeface="SassoonPrimaryInfant" pitchFamily="2" charset="0"/>
              </a:rPr>
              <a:t>Maroon sweatshirt</a:t>
            </a:r>
          </a:p>
          <a:p>
            <a:pPr lvl="1"/>
            <a:r>
              <a:rPr lang="en-GB">
                <a:latin typeface="SassoonPrimaryInfant" pitchFamily="2" charset="0"/>
              </a:rPr>
              <a:t>Maroon fleece (for outdoor wear only)</a:t>
            </a:r>
          </a:p>
          <a:p>
            <a:pPr lvl="1"/>
            <a:r>
              <a:rPr lang="en-GB">
                <a:latin typeface="SassoonPrimaryInfant" pitchFamily="2" charset="0"/>
              </a:rPr>
              <a:t>Grey skirt or pinafore</a:t>
            </a:r>
          </a:p>
          <a:p>
            <a:pPr lvl="1"/>
            <a:r>
              <a:rPr lang="en-GB">
                <a:latin typeface="SassoonPrimaryInfant" pitchFamily="2" charset="0"/>
              </a:rPr>
              <a:t>Grey or black trousers</a:t>
            </a:r>
          </a:p>
          <a:p>
            <a:pPr lvl="1"/>
            <a:r>
              <a:rPr lang="en-GB">
                <a:latin typeface="SassoonPrimaryInfant" pitchFamily="2" charset="0"/>
              </a:rPr>
              <a:t>Black leggings are allowed underneath skirts/pinafores</a:t>
            </a:r>
          </a:p>
          <a:p>
            <a:pPr lvl="1"/>
            <a:r>
              <a:rPr lang="en-GB">
                <a:latin typeface="SassoonPrimaryInfant" pitchFamily="2" charset="0"/>
              </a:rPr>
              <a:t>Plain white, black or grey socks or tights</a:t>
            </a:r>
          </a:p>
          <a:p>
            <a:pPr lvl="1"/>
            <a:r>
              <a:rPr lang="en-GB">
                <a:latin typeface="SassoonPrimaryInfant" pitchFamily="2" charset="0"/>
              </a:rPr>
              <a:t>Black trainers and shoes are allowed to be worn in school.</a:t>
            </a:r>
          </a:p>
          <a:p>
            <a:pPr lvl="1"/>
            <a:r>
              <a:rPr lang="en-GB">
                <a:latin typeface="SassoonPrimaryInfant" pitchFamily="2" charset="0"/>
              </a:rPr>
              <a:t>Long hair should be tied back at all times</a:t>
            </a:r>
          </a:p>
          <a:p>
            <a:pPr lvl="1"/>
            <a:r>
              <a:rPr lang="en-GB">
                <a:latin typeface="SassoonPrimaryInfant" pitchFamily="2" charset="0"/>
              </a:rPr>
              <a:t>Children should not wear jewellery except for watches (not smart watches) and small studs in pierced ears. </a:t>
            </a:r>
          </a:p>
          <a:p>
            <a:pPr lvl="1"/>
            <a:r>
              <a:rPr lang="en-GB">
                <a:latin typeface="SassoonPrimaryInfant" pitchFamily="2" charset="0"/>
              </a:rPr>
              <a:t>Please note that the school does not provide stationery any more. Therefore, please make sure that the children have pencils, rubbers, </a:t>
            </a:r>
            <a:r>
              <a:rPr lang="en-GB" err="1">
                <a:latin typeface="SassoonPrimaryInfant" pitchFamily="2" charset="0"/>
              </a:rPr>
              <a:t>pritt</a:t>
            </a:r>
            <a:r>
              <a:rPr lang="en-GB">
                <a:latin typeface="SassoonPrimaryInfant" pitchFamily="2" charset="0"/>
              </a:rPr>
              <a:t> sticks, rulers and handwriting pens.</a:t>
            </a:r>
          </a:p>
        </p:txBody>
      </p:sp>
      <p:pic>
        <p:nvPicPr>
          <p:cNvPr id="8194" name="Picture 2" descr="Firs Farm Primary School Sweatshi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71265" y="1515291"/>
            <a:ext cx="1972492" cy="1972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Firs Farm Primary School Sweat Cardig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634" y="1515291"/>
            <a:ext cx="2169269" cy="216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52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551058"/>
            <a:ext cx="9601196" cy="1303867"/>
          </a:xfrm>
        </p:spPr>
        <p:txBody>
          <a:bodyPr>
            <a:normAutofit/>
          </a:bodyPr>
          <a:lstStyle/>
          <a:p>
            <a:r>
              <a:rPr lang="en-GB" sz="5400">
                <a:latin typeface="SassoonPrimaryInfant" pitchFamily="2" charset="0"/>
              </a:rPr>
              <a:t>PE Days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149" y="1659162"/>
            <a:ext cx="10489474" cy="4545695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>
                <a:latin typeface="SassoonPrimaryInfant"/>
              </a:rPr>
              <a:t>5H : Tuesday and Thursday </a:t>
            </a:r>
            <a:endParaRPr lang="en-US"/>
          </a:p>
          <a:p>
            <a:pPr marL="0" indent="0">
              <a:buNone/>
            </a:pPr>
            <a:r>
              <a:rPr lang="en-GB">
                <a:solidFill>
                  <a:schemeClr val="tx1"/>
                </a:solidFill>
                <a:latin typeface="SassoonPrimaryInfant"/>
              </a:rPr>
              <a:t>5N: </a:t>
            </a:r>
            <a:r>
              <a:rPr lang="en-GB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Tuesday and Thursday </a:t>
            </a:r>
          </a:p>
          <a:p>
            <a:pPr marL="0" indent="0">
              <a:buNone/>
            </a:pPr>
            <a:r>
              <a:rPr lang="en-GB">
                <a:solidFill>
                  <a:schemeClr val="tx1"/>
                </a:solidFill>
                <a:latin typeface="SassoonPrimaryInfant"/>
              </a:rPr>
              <a:t>5C:  Monday and Thursday</a:t>
            </a:r>
            <a:endParaRPr lang="en-GB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>
              <a:buNone/>
            </a:pPr>
            <a:endParaRPr lang="en-GB">
              <a:latin typeface="SassoonPrimaryInfant" pitchFamily="2" charset="0"/>
            </a:endParaRPr>
          </a:p>
          <a:p>
            <a:r>
              <a:rPr lang="en-GB">
                <a:latin typeface="SassoonPrimaryInfant"/>
              </a:rPr>
              <a:t>On these days children should </a:t>
            </a:r>
            <a:r>
              <a:rPr lang="en-GB" b="1">
                <a:latin typeface="SassoonPrimaryInfant"/>
              </a:rPr>
              <a:t>come into school</a:t>
            </a:r>
            <a:r>
              <a:rPr lang="en-GB">
                <a:latin typeface="SassoonPrimaryInfant"/>
              </a:rPr>
              <a:t> </a:t>
            </a:r>
            <a:r>
              <a:rPr lang="en-GB" b="1">
                <a:latin typeface="SassoonPrimaryInfant"/>
              </a:rPr>
              <a:t>wearing their PE kit</a:t>
            </a:r>
            <a:r>
              <a:rPr lang="en-GB">
                <a:latin typeface="SassoonPrimaryInfant"/>
              </a:rPr>
              <a:t>.</a:t>
            </a:r>
          </a:p>
          <a:p>
            <a:pPr lvl="1"/>
            <a:r>
              <a:rPr lang="en-GB">
                <a:latin typeface="SassoonPrimaryInfant" pitchFamily="2" charset="0"/>
              </a:rPr>
              <a:t>Black shorts (no cycling shorts)</a:t>
            </a:r>
          </a:p>
          <a:p>
            <a:pPr lvl="1"/>
            <a:r>
              <a:rPr lang="en-GB">
                <a:latin typeface="SassoonPrimaryInfant" pitchFamily="2" charset="0"/>
              </a:rPr>
              <a:t>House T-Shirt </a:t>
            </a:r>
          </a:p>
          <a:p>
            <a:pPr lvl="1"/>
            <a:r>
              <a:rPr lang="en-GB">
                <a:latin typeface="SassoonPrimaryInfant" pitchFamily="2" charset="0"/>
              </a:rPr>
              <a:t>Dark-coloured jogging bottoms and </a:t>
            </a:r>
            <a:r>
              <a:rPr lang="en-GB" b="1">
                <a:latin typeface="SassoonPrimaryInfant" pitchFamily="2" charset="0"/>
              </a:rPr>
              <a:t>school jumper/cardigan </a:t>
            </a:r>
            <a:r>
              <a:rPr lang="en-GB">
                <a:latin typeface="SassoonPrimaryInfant" pitchFamily="2" charset="0"/>
              </a:rPr>
              <a:t>for colder weather (</a:t>
            </a:r>
            <a:r>
              <a:rPr lang="en-GB" b="1">
                <a:latin typeface="SassoonPrimaryInfant" pitchFamily="2" charset="0"/>
              </a:rPr>
              <a:t>no hoodies or tracksuit tops</a:t>
            </a:r>
            <a:r>
              <a:rPr lang="en-GB">
                <a:latin typeface="SassoonPrimaryInfant" pitchFamily="2" charset="0"/>
              </a:rPr>
              <a:t>).</a:t>
            </a:r>
          </a:p>
          <a:p>
            <a:pPr lvl="1"/>
            <a:r>
              <a:rPr lang="en-GB">
                <a:latin typeface="SassoonPrimaryInfant" pitchFamily="2" charset="0"/>
              </a:rPr>
              <a:t>Plain black trainers (no brands) - </a:t>
            </a:r>
            <a:r>
              <a:rPr lang="en-GB" u="sng">
                <a:latin typeface="SassoonPrimaryInfant" pitchFamily="2" charset="0"/>
              </a:rPr>
              <a:t>NO plimsolls, please</a:t>
            </a:r>
          </a:p>
          <a:p>
            <a:pPr lvl="1"/>
            <a:r>
              <a:rPr lang="en-GB">
                <a:latin typeface="SassoonPrimaryInfant" pitchFamily="2" charset="0"/>
              </a:rPr>
              <a:t>For safety reasons, children should have long hair tied back, and should not wear any jewellery during these lessons. </a:t>
            </a:r>
          </a:p>
        </p:txBody>
      </p:sp>
      <p:pic>
        <p:nvPicPr>
          <p:cNvPr id="7170" name="Picture 2" descr="PE Descrip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75" y="790573"/>
            <a:ext cx="3571875" cy="149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77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to expect in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1575" y="1933575"/>
            <a:ext cx="9725022" cy="3942293"/>
          </a:xfrm>
        </p:spPr>
        <p:txBody>
          <a:bodyPr>
            <a:normAutofit lnSpcReduction="10000"/>
          </a:bodyPr>
          <a:lstStyle/>
          <a:p>
            <a:r>
              <a:rPr lang="en-GB"/>
              <a:t>French trip</a:t>
            </a:r>
          </a:p>
          <a:p>
            <a:r>
              <a:rPr lang="en-GB"/>
              <a:t>Swimming</a:t>
            </a:r>
          </a:p>
          <a:p>
            <a:r>
              <a:rPr lang="en-GB"/>
              <a:t>STEAM Project</a:t>
            </a:r>
          </a:p>
          <a:p>
            <a:r>
              <a:rPr lang="en-GB"/>
              <a:t>Playground rangers</a:t>
            </a:r>
          </a:p>
          <a:p>
            <a:r>
              <a:rPr lang="en-GB"/>
              <a:t>JTA – junior travel ambassadors</a:t>
            </a:r>
          </a:p>
          <a:p>
            <a:r>
              <a:rPr lang="en-GB"/>
              <a:t>Trip</a:t>
            </a:r>
          </a:p>
          <a:p>
            <a:r>
              <a:rPr lang="en-GB"/>
              <a:t>Reading Champions</a:t>
            </a:r>
          </a:p>
          <a:p>
            <a:r>
              <a:rPr lang="en-GB"/>
              <a:t>Digital Leads</a:t>
            </a:r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59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6748" y="1715821"/>
            <a:ext cx="1063850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>
                <a:latin typeface="SassoonPrimaryInfant" pitchFamily="2" charset="0"/>
              </a:rPr>
              <a:t>We will be focusing on:</a:t>
            </a:r>
          </a:p>
          <a:p>
            <a:endParaRPr lang="en-GB" sz="2400">
              <a:latin typeface="SassoonPrimaryInfant" pitchFamily="2" charset="0"/>
            </a:endParaRPr>
          </a:p>
          <a:p>
            <a:r>
              <a:rPr lang="en-GB" sz="2400">
                <a:latin typeface="SassoonPrimaryInfant" pitchFamily="2" charset="0"/>
              </a:rPr>
              <a:t>Narratives, descriptive writing, poetry, instructional texts, persuasive writing </a:t>
            </a:r>
          </a:p>
          <a:p>
            <a:endParaRPr lang="en-GB" sz="2400" b="1">
              <a:latin typeface="SassoonPrimaryInfant" pitchFamily="2" charset="0"/>
            </a:endParaRPr>
          </a:p>
          <a:p>
            <a:r>
              <a:rPr lang="en-GB" sz="2400" b="1">
                <a:latin typeface="SassoonPrimaryInfant" pitchFamily="2" charset="0"/>
              </a:rPr>
              <a:t>Grammar</a:t>
            </a:r>
            <a:r>
              <a:rPr lang="en-GB" sz="2400">
                <a:latin typeface="SassoonPrimaryInfant" pitchFamily="2" charset="0"/>
              </a:rPr>
              <a:t>: Revision, expanded noun phrases, synonyms and antonyms, word classes</a:t>
            </a:r>
          </a:p>
          <a:p>
            <a:r>
              <a:rPr lang="en-GB" sz="2400" b="1">
                <a:latin typeface="SassoonPrimaryInfant" pitchFamily="2" charset="0"/>
              </a:rPr>
              <a:t>Spellings</a:t>
            </a:r>
            <a:r>
              <a:rPr lang="en-GB" sz="2400">
                <a:latin typeface="SassoonPrimaryInfant" pitchFamily="2" charset="0"/>
              </a:rPr>
              <a:t>: Year 5 and Year 6 statutory spelling list</a:t>
            </a:r>
          </a:p>
          <a:p>
            <a:endParaRPr lang="en-GB" sz="2400">
              <a:latin typeface="SassoonPrimaryInfant" pitchFamily="2" charset="0"/>
            </a:endParaRPr>
          </a:p>
          <a:p>
            <a:r>
              <a:rPr lang="en-GB" sz="2400">
                <a:latin typeface="SassoonPrimaryInfant" pitchFamily="2" charset="0"/>
              </a:rPr>
              <a:t>You can help your child with their </a:t>
            </a:r>
            <a:r>
              <a:rPr lang="en-GB" sz="2400" b="1">
                <a:latin typeface="SassoonPrimaryInfant" pitchFamily="2" charset="0"/>
              </a:rPr>
              <a:t>reading by</a:t>
            </a:r>
            <a:r>
              <a:rPr lang="en-GB" sz="2400">
                <a:latin typeface="SassoonPrimaryInfant" pitchFamily="2" charset="0"/>
              </a:rPr>
              <a:t> ensuring they are reading for 30 minutes daily and recording this in their home-school diaries. We would also like these to be signed by an adult each week.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295402" y="982132"/>
            <a:ext cx="9601196" cy="1303867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>
                <a:latin typeface="SassoonPrimaryInfant" pitchFamily="2" charset="0"/>
              </a:rPr>
              <a:t>English Curriculum</a:t>
            </a:r>
          </a:p>
        </p:txBody>
      </p:sp>
    </p:spTree>
    <p:extLst>
      <p:ext uri="{BB962C8B-B14F-4D97-AF65-F5344CB8AC3E}">
        <p14:creationId xmlns:p14="http://schemas.microsoft.com/office/powerpoint/2010/main" val="2212294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>
                <a:latin typeface="SassoonPrimaryInfant" pitchFamily="2" charset="0"/>
              </a:rPr>
              <a:t>English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>
                <a:latin typeface="SassoonPrimaryInfant" pitchFamily="2" charset="0"/>
              </a:rPr>
              <a:t>This half-term, we will be:</a:t>
            </a:r>
          </a:p>
          <a:p>
            <a:pPr marL="0" indent="0">
              <a:buNone/>
            </a:pPr>
            <a:r>
              <a:rPr lang="en-GB">
                <a:latin typeface="SassoonPrimaryInfant" pitchFamily="2" charset="0"/>
              </a:rPr>
              <a:t>- Focusing on growth </a:t>
            </a:r>
            <a:r>
              <a:rPr lang="en-GB" err="1">
                <a:latin typeface="SassoonPrimaryInfant" pitchFamily="2" charset="0"/>
              </a:rPr>
              <a:t>mindset</a:t>
            </a:r>
            <a:r>
              <a:rPr lang="en-GB">
                <a:latin typeface="SassoonPrimaryInfant" pitchFamily="2" charset="0"/>
              </a:rPr>
              <a:t> and mindfulness to support us with   settling into a new school year</a:t>
            </a:r>
          </a:p>
          <a:p>
            <a:pPr marL="0" indent="0">
              <a:buNone/>
            </a:pPr>
            <a:r>
              <a:rPr lang="en-GB">
                <a:latin typeface="SassoonPrimaryInfant" pitchFamily="2" charset="0"/>
              </a:rPr>
              <a:t>- Reading the novel Percy Jackson and the Lightning Thief, linked to our learning on Greece and Persia</a:t>
            </a:r>
          </a:p>
        </p:txBody>
      </p:sp>
      <p:pic>
        <p:nvPicPr>
          <p:cNvPr id="3076" name="Picture 4" descr="Learning English is central to integration - here's how to boost it - Cap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3858" y="5413465"/>
            <a:ext cx="2738142" cy="1466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5598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SassoonPrimaryInfant" pitchFamily="2" charset="0"/>
              </a:rPr>
              <a:t>Maths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501514"/>
            <a:ext cx="9601196" cy="33189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>
                <a:latin typeface="SassoonPrimaryInfant"/>
              </a:rPr>
              <a:t>This half-term we will be focusing on:</a:t>
            </a:r>
          </a:p>
          <a:p>
            <a:pPr lvl="1"/>
            <a:r>
              <a:rPr lang="en-GB" sz="2400">
                <a:latin typeface="SassoonPrimaryInfant"/>
              </a:rPr>
              <a:t>Place value to six digits.</a:t>
            </a:r>
          </a:p>
          <a:p>
            <a:pPr lvl="1"/>
            <a:r>
              <a:rPr lang="en-GB" sz="2400">
                <a:latin typeface="SassoonPrimaryInfant"/>
              </a:rPr>
              <a:t>Addition, subtraction, multiplication and division</a:t>
            </a:r>
          </a:p>
          <a:p>
            <a:pPr marL="457200" lvl="1" indent="0">
              <a:buNone/>
            </a:pPr>
            <a:endParaRPr lang="en-GB" sz="240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>
                <a:latin typeface="SassoonPrimaryInfant"/>
              </a:rPr>
              <a:t>Ways you can help your child with their maths: regular practise of times tables, access to My Maths as well as real-life mathematics (e.g. reading the time, working out change in a shop).</a:t>
            </a:r>
          </a:p>
          <a:p>
            <a:endParaRPr lang="en-GB" sz="200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000">
              <a:latin typeface="SassoonPrimaryInfant" pitchFamily="2" charset="0"/>
            </a:endParaRPr>
          </a:p>
          <a:p>
            <a:pPr lvl="1"/>
            <a:endParaRPr lang="en-GB" sz="1800">
              <a:latin typeface="SassoonPrimaryInfant" pitchFamily="2" charset="0"/>
            </a:endParaRPr>
          </a:p>
          <a:p>
            <a:pPr marL="457200" lvl="1" indent="0">
              <a:buNone/>
            </a:pPr>
            <a:endParaRPr lang="en-GB" sz="1800">
              <a:latin typeface="SassoonPrimaryInfant" pitchFamily="2" charset="0"/>
            </a:endParaRPr>
          </a:p>
        </p:txBody>
      </p:sp>
      <p:pic>
        <p:nvPicPr>
          <p:cNvPr id="4098" name="Picture 2" descr="How Big is a Million? (Usborne Picture Storybooks) (Picture Books) (Picture  Poster Books): Amazon.co.uk: Anna Milbourne, Serena Riglietti:  8601404275258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2944" y="1960499"/>
            <a:ext cx="2729057" cy="268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80795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6BF1586-BA5F-13F8-B462-1EA3B4DB1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40" y="3429328"/>
            <a:ext cx="7477760" cy="27628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92C34E-A521-3857-9D74-ECEA1D2AF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>
                <a:latin typeface="SassoonPrimaryInfant"/>
                <a:ea typeface="+mj-lt"/>
                <a:cs typeface="+mj-lt"/>
              </a:rPr>
              <a:t>WHITE ROSE MATHS HOME LEARNING SUPPORT</a:t>
            </a:r>
            <a:endParaRPr lang="en-US" sz="3600">
              <a:latin typeface="SassoonPrimaryInfan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26AB3-407D-C73F-A7E9-C8FEDE9766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SassoonPrimaryInfant"/>
              </a:rPr>
              <a:t>Use the link or use White Rose Home learning videos to support your child at home. Select the year 5 topic we are currently learning to practise and consolidate their learning.</a:t>
            </a:r>
            <a:endParaRPr lang="en-GB" err="1">
              <a:latin typeface="SassoonPrimaryInfant"/>
              <a:ea typeface="+mn-lt"/>
              <a:cs typeface="+mn-lt"/>
            </a:endParaRPr>
          </a:p>
          <a:p>
            <a:pPr>
              <a:buSzPct val="114999"/>
            </a:pPr>
            <a:endParaRPr lang="en-GB">
              <a:latin typeface="Garamond" panose="02020404030301010803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440556-3E08-A25F-A5CE-4B70DED43D80}"/>
              </a:ext>
            </a:extLst>
          </p:cNvPr>
          <p:cNvSpPr txBox="1"/>
          <p:nvPr/>
        </p:nvSpPr>
        <p:spPr>
          <a:xfrm>
            <a:off x="7162800" y="3886200"/>
            <a:ext cx="60960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hlinkClick r:id="rId3"/>
              </a:rPr>
              <a:t>White Rose Education | White Rose Education</a:t>
            </a:r>
            <a:endParaRPr lang="en-US"/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575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SassoonPrimaryInfant" pitchFamily="2" charset="0"/>
              </a:rPr>
              <a:t>Autumn Term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>
                <a:latin typeface="SassoonPrimaryInfant"/>
              </a:rPr>
              <a:t>PE will be taught by either own class teachers or PE coach</a:t>
            </a:r>
          </a:p>
          <a:p>
            <a:r>
              <a:rPr lang="en-GB" sz="2800">
                <a:latin typeface="SassoonPrimaryInfant"/>
              </a:rPr>
              <a:t>Computing will focus on Internet safety and Cyberbullying, touch-typing skills, and using Word to develop processing skills.</a:t>
            </a:r>
          </a:p>
          <a:p>
            <a:endParaRPr lang="en-GB" sz="2800">
              <a:latin typeface="SassoonPrimaryInfant" pitchFamily="2" charset="0"/>
            </a:endParaRPr>
          </a:p>
        </p:txBody>
      </p:sp>
      <p:pic>
        <p:nvPicPr>
          <p:cNvPr id="6146" name="Picture 2" descr="6 Trees That Are Easier to Identify in Fall | Live Scien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353" y="0"/>
            <a:ext cx="2307647" cy="2307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779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>
                <a:latin typeface="SassoonPrimaryInfant" pitchFamily="2" charset="0"/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10003970" cy="3318936"/>
          </a:xfrm>
        </p:spPr>
        <p:txBody>
          <a:bodyPr>
            <a:normAutofit fontScale="85000" lnSpcReduction="10000"/>
          </a:bodyPr>
          <a:lstStyle/>
          <a:p>
            <a:r>
              <a:rPr lang="en-GB">
                <a:latin typeface="SassoonPrimaryInfant"/>
              </a:rPr>
              <a:t>English and Maths homework is set on a Friday and due back in on the following Friday. </a:t>
            </a:r>
          </a:p>
          <a:p>
            <a:r>
              <a:rPr lang="en-GB">
                <a:latin typeface="SassoonPrimaryInfant"/>
              </a:rPr>
              <a:t>English will consist of a comprehension task.</a:t>
            </a:r>
          </a:p>
          <a:p>
            <a:r>
              <a:rPr lang="en-GB">
                <a:latin typeface="SassoonPrimaryInfant"/>
              </a:rPr>
              <a:t>Maths homework will be set on My Maths every week.</a:t>
            </a:r>
          </a:p>
          <a:p>
            <a:r>
              <a:rPr lang="en-GB">
                <a:latin typeface="SassoonPrimaryInfant"/>
              </a:rPr>
              <a:t>Spellings are given every Friday and will be tested the following Friday.</a:t>
            </a:r>
          </a:p>
          <a:p>
            <a:r>
              <a:rPr lang="en-GB">
                <a:latin typeface="SassoonPrimaryInfant"/>
              </a:rPr>
              <a:t>All homework will be assigned via Microsoft Teams and should be submitted that way. </a:t>
            </a:r>
            <a:r>
              <a:rPr lang="en-GB" b="1">
                <a:latin typeface="SassoonPrimaryInfant"/>
              </a:rPr>
              <a:t>No paper will be given out/taken in.</a:t>
            </a:r>
          </a:p>
          <a:p>
            <a:r>
              <a:rPr lang="en-GB">
                <a:latin typeface="SassoonPrimaryInfant"/>
              </a:rPr>
              <a:t>If you are unable to access Teams or do not have Internet/device access at home, please ask your child to let their class teacher know or email </a:t>
            </a:r>
            <a:r>
              <a:rPr lang="en-GB" b="1">
                <a:latin typeface="SassoonPrimaryInfant"/>
              </a:rPr>
              <a:t>year5@firsfarm.enfield.sch.uk.</a:t>
            </a:r>
          </a:p>
          <a:p>
            <a:pPr marL="0" indent="0">
              <a:buNone/>
            </a:pPr>
            <a:endParaRPr lang="en-GB">
              <a:latin typeface="SassoonPrimaryInfant" pitchFamily="2" charset="0"/>
            </a:endParaRPr>
          </a:p>
        </p:txBody>
      </p:sp>
      <p:pic>
        <p:nvPicPr>
          <p:cNvPr id="9218" name="Picture 2" descr="Microsoft Teams Review | PCMa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971" y="816694"/>
            <a:ext cx="2572157" cy="144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12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DFB02-8C32-DDD5-881A-432454CDC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805571"/>
            <a:ext cx="9601196" cy="1303867"/>
          </a:xfrm>
        </p:spPr>
        <p:txBody>
          <a:bodyPr>
            <a:normAutofit/>
          </a:bodyPr>
          <a:lstStyle/>
          <a:p>
            <a:pPr algn="l"/>
            <a:r>
              <a:rPr lang="en-US" sz="3200" b="1">
                <a:solidFill>
                  <a:srgbClr val="00282A"/>
                </a:solidFill>
                <a:ea typeface="+mj-lt"/>
                <a:cs typeface="+mj-lt"/>
              </a:rPr>
              <a:t>National Numeracy Project: </a:t>
            </a:r>
            <a:r>
              <a:rPr lang="en-US" sz="2400">
                <a:solidFill>
                  <a:srgbClr val="00282A"/>
                </a:solidFill>
                <a:ea typeface="+mj-lt"/>
                <a:cs typeface="+mj-lt"/>
              </a:rPr>
              <a:t>Help Your Child </a:t>
            </a:r>
            <a:r>
              <a:rPr lang="en-US" sz="2400">
                <a:solidFill>
                  <a:srgbClr val="FF0000"/>
                </a:solidFill>
                <a:ea typeface="+mj-lt"/>
                <a:cs typeface="+mj-lt"/>
              </a:rPr>
              <a:t>Love </a:t>
            </a:r>
            <a:r>
              <a:rPr lang="en-US" sz="2400" err="1">
                <a:solidFill>
                  <a:srgbClr val="00282A"/>
                </a:solidFill>
                <a:ea typeface="+mj-lt"/>
                <a:cs typeface="+mj-lt"/>
              </a:rPr>
              <a:t>Maths</a:t>
            </a:r>
            <a:r>
              <a:rPr lang="en-US" sz="2400">
                <a:solidFill>
                  <a:srgbClr val="00282A"/>
                </a:solidFill>
                <a:ea typeface="+mj-lt"/>
                <a:cs typeface="+mj-lt"/>
              </a:rPr>
              <a:t>!</a:t>
            </a:r>
            <a:endParaRPr lang="en-US" sz="2800"/>
          </a:p>
          <a:p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41325-564E-122A-4096-D46F75342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425" y="1246664"/>
            <a:ext cx="10883586" cy="416457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1600">
                <a:solidFill>
                  <a:srgbClr val="0070C0"/>
                </a:solidFill>
                <a:ea typeface="+mn-lt"/>
                <a:cs typeface="+mn-lt"/>
              </a:rPr>
              <a:t>Aim is to..</a:t>
            </a:r>
            <a:endParaRPr lang="en-US" sz="1600">
              <a:solidFill>
                <a:srgbClr val="0070C0"/>
              </a:solidFill>
            </a:endParaRPr>
          </a:p>
          <a:p>
            <a:pPr marL="0" indent="0">
              <a:buSzPct val="114999"/>
              <a:buNone/>
            </a:pPr>
            <a:r>
              <a:rPr lang="en-US" sz="1600">
                <a:solidFill>
                  <a:srgbClr val="0070C0"/>
                </a:solidFill>
                <a:ea typeface="+mn-lt"/>
                <a:cs typeface="+mn-lt"/>
              </a:rPr>
              <a:t>  1. Increase pupil’s     - confidence with numbers   - positive feelings about </a:t>
            </a:r>
            <a:r>
              <a:rPr lang="en-US" sz="1600" err="1">
                <a:solidFill>
                  <a:srgbClr val="0070C0"/>
                </a:solidFill>
                <a:ea typeface="+mn-lt"/>
                <a:cs typeface="+mn-lt"/>
              </a:rPr>
              <a:t>maths</a:t>
            </a:r>
            <a:r>
              <a:rPr lang="en-US" sz="1600">
                <a:solidFill>
                  <a:srgbClr val="0070C0"/>
                </a:solidFill>
                <a:ea typeface="+mn-lt"/>
                <a:cs typeface="+mn-lt"/>
              </a:rPr>
              <a:t>   - awareness of the value of </a:t>
            </a:r>
            <a:r>
              <a:rPr lang="en-US" sz="1600" err="1">
                <a:solidFill>
                  <a:srgbClr val="0070C0"/>
                </a:solidFill>
                <a:ea typeface="+mn-lt"/>
                <a:cs typeface="+mn-lt"/>
              </a:rPr>
              <a:t>maths</a:t>
            </a:r>
            <a:r>
              <a:rPr lang="en-US" sz="1600">
                <a:solidFill>
                  <a:srgbClr val="0070C0"/>
                </a:solidFill>
                <a:ea typeface="+mn-lt"/>
                <a:cs typeface="+mn-lt"/>
              </a:rPr>
              <a:t> outside the classroom</a:t>
            </a:r>
            <a:endParaRPr lang="en-US" sz="1600">
              <a:solidFill>
                <a:srgbClr val="0070C0"/>
              </a:solidFill>
            </a:endParaRPr>
          </a:p>
          <a:p>
            <a:pPr marL="0" indent="0">
              <a:buSzPct val="114999"/>
              <a:buNone/>
            </a:pPr>
            <a:r>
              <a:rPr lang="en-US" sz="1600">
                <a:solidFill>
                  <a:srgbClr val="0070C0"/>
                </a:solidFill>
                <a:ea typeface="+mn-lt"/>
                <a:cs typeface="+mn-lt"/>
              </a:rPr>
              <a:t>    2. Increase parents and carers confidence in supporting children with </a:t>
            </a:r>
            <a:r>
              <a:rPr lang="en-US" sz="1600" err="1">
                <a:solidFill>
                  <a:srgbClr val="0070C0"/>
                </a:solidFill>
                <a:ea typeface="+mn-lt"/>
                <a:cs typeface="+mn-lt"/>
              </a:rPr>
              <a:t>maths</a:t>
            </a:r>
            <a:r>
              <a:rPr lang="en-US" sz="1600">
                <a:solidFill>
                  <a:srgbClr val="0070C0"/>
                </a:solidFill>
                <a:ea typeface="+mn-lt"/>
                <a:cs typeface="+mn-lt"/>
              </a:rPr>
              <a:t>.</a:t>
            </a:r>
            <a:endParaRPr lang="en-US" sz="160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1600">
              <a:solidFill>
                <a:srgbClr val="000000"/>
              </a:solidFill>
              <a:ea typeface="+mn-lt"/>
              <a:cs typeface="+mn-lt"/>
            </a:endParaRPr>
          </a:p>
          <a:p>
            <a:pPr>
              <a:buNone/>
            </a:pPr>
            <a:r>
              <a:rPr lang="en-US" b="1">
                <a:solidFill>
                  <a:srgbClr val="000000"/>
                </a:solidFill>
                <a:latin typeface="Sassoon Penpals"/>
                <a:ea typeface="+mn-lt"/>
                <a:cs typeface="+mn-lt"/>
              </a:rPr>
              <a:t>Your child will receive a National Numeracy Scrapbook</a:t>
            </a:r>
            <a:endParaRPr lang="en-US">
              <a:latin typeface="Sassoon Penpals"/>
            </a:endParaRPr>
          </a:p>
          <a:p>
            <a:pPr>
              <a:buNone/>
            </a:pPr>
            <a:r>
              <a:rPr lang="en-US" b="1">
                <a:solidFill>
                  <a:srgbClr val="000000"/>
                </a:solidFill>
                <a:latin typeface="Sassoon Penpals"/>
                <a:ea typeface="+mn-lt"/>
                <a:cs typeface="+mn-lt"/>
              </a:rPr>
              <a:t>-Class teacher will set a  home activity every 2 weeks to complete at home with a parent, then return to school to be shared and celebrated.</a:t>
            </a:r>
            <a:endParaRPr lang="en-US">
              <a:latin typeface="Sassoon Penpals"/>
            </a:endParaRPr>
          </a:p>
          <a:p>
            <a:pPr>
              <a:buNone/>
            </a:pPr>
            <a:r>
              <a:rPr lang="en-US" b="1">
                <a:solidFill>
                  <a:srgbClr val="000000"/>
                </a:solidFill>
                <a:latin typeface="Sassoon Penpals"/>
                <a:ea typeface="+mn-lt"/>
                <a:cs typeface="+mn-lt"/>
              </a:rPr>
              <a:t>-Activities are linked to their age group and National Curriculum objectives</a:t>
            </a:r>
            <a:endParaRPr lang="en-US">
              <a:latin typeface="Sassoon Penpals"/>
            </a:endParaRPr>
          </a:p>
          <a:p>
            <a:pPr>
              <a:buNone/>
            </a:pPr>
            <a:r>
              <a:rPr lang="en-US" b="1">
                <a:solidFill>
                  <a:srgbClr val="000000"/>
                </a:solidFill>
                <a:latin typeface="Sassoon Penpals"/>
                <a:ea typeface="+mn-lt"/>
                <a:cs typeface="+mn-lt"/>
              </a:rPr>
              <a:t>-Celebrate in school – Certificates, class display, rewards</a:t>
            </a:r>
            <a:endParaRPr lang="en-US">
              <a:latin typeface="Sassoon Penpals"/>
            </a:endParaRPr>
          </a:p>
          <a:p>
            <a:pPr marL="0" indent="0">
              <a:buNone/>
            </a:pPr>
            <a:endParaRPr lang="en-US" sz="1600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>
              <a:buSzPct val="114999"/>
              <a:buNone/>
            </a:pPr>
            <a:r>
              <a:rPr lang="en-US" sz="1600">
                <a:solidFill>
                  <a:srgbClr val="000000"/>
                </a:solidFill>
                <a:ea typeface="+mn-lt"/>
                <a:cs typeface="+mn-lt"/>
              </a:rPr>
              <a:t>   </a:t>
            </a:r>
            <a:endParaRPr lang="en-US" sz="1600"/>
          </a:p>
          <a:p>
            <a:pPr>
              <a:buSzPct val="114999"/>
            </a:pP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098B4F-EE21-B725-B1ED-B0D1C5195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289" y="4235371"/>
            <a:ext cx="2925569" cy="20950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5BD7ED-CE92-702C-D682-7FB0BD5E33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04" y="4562359"/>
            <a:ext cx="3472676" cy="20543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01FC52-C405-3941-3F8E-2AF48501D4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3522" y="4562707"/>
            <a:ext cx="2920908" cy="220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0629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A4904-9176-0CB2-C65C-3CBE0C9CC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3926526-AA6F-44FA-0CBA-9DD69EB757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5528" y="363858"/>
            <a:ext cx="11357504" cy="63483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4A95C3-669A-29FD-F27C-8B9B48B8DCD4}"/>
              </a:ext>
            </a:extLst>
          </p:cNvPr>
          <p:cNvSpPr txBox="1"/>
          <p:nvPr/>
        </p:nvSpPr>
        <p:spPr>
          <a:xfrm>
            <a:off x="106557" y="-175446"/>
            <a:ext cx="496415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4800" b="1"/>
              <a:t>Attendance</a:t>
            </a:r>
          </a:p>
        </p:txBody>
      </p:sp>
    </p:spTree>
    <p:extLst>
      <p:ext uri="{BB962C8B-B14F-4D97-AF65-F5344CB8AC3E}">
        <p14:creationId xmlns:p14="http://schemas.microsoft.com/office/powerpoint/2010/main" val="31624489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30F8F-3F83-E36C-4569-8F2000C8C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362" y="1063412"/>
            <a:ext cx="9601196" cy="1303867"/>
          </a:xfrm>
        </p:spPr>
        <p:txBody>
          <a:bodyPr/>
          <a:lstStyle/>
          <a:p>
            <a:r>
              <a:rPr lang="en-US" b="1"/>
              <a:t>Impact lost days have...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E5BB4D-162E-C6EF-5AC0-2F98962F74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ea typeface="+mn-lt"/>
                <a:cs typeface="+mn-lt"/>
              </a:rPr>
              <a:t>Above 95% attendance -</a:t>
            </a:r>
            <a:r>
              <a:rPr lang="en-US" b="1">
                <a:ea typeface="+mn-lt"/>
                <a:cs typeface="+mn-lt"/>
              </a:rPr>
              <a:t> 70% of childre</a:t>
            </a:r>
            <a:r>
              <a:rPr lang="en-US">
                <a:ea typeface="+mn-lt"/>
                <a:cs typeface="+mn-lt"/>
              </a:rPr>
              <a:t>n reached the expected standard or better in Reading Writing and </a:t>
            </a:r>
            <a:r>
              <a:rPr lang="en-US" err="1">
                <a:ea typeface="+mn-lt"/>
                <a:cs typeface="+mn-lt"/>
              </a:rPr>
              <a:t>Maths</a:t>
            </a:r>
            <a:r>
              <a:rPr lang="en-US">
                <a:ea typeface="+mn-lt"/>
                <a:cs typeface="+mn-lt"/>
              </a:rPr>
              <a:t> combined in SATs.</a:t>
            </a:r>
            <a:endParaRPr lang="en-US"/>
          </a:p>
          <a:p>
            <a:pPr>
              <a:buSzPct val="114999"/>
            </a:pPr>
            <a:r>
              <a:rPr lang="en-US">
                <a:ea typeface="+mn-lt"/>
                <a:cs typeface="+mn-lt"/>
              </a:rPr>
              <a:t>Below 95% attendance - only </a:t>
            </a:r>
            <a:r>
              <a:rPr lang="en-US" b="1">
                <a:ea typeface="+mn-lt"/>
                <a:cs typeface="+mn-lt"/>
              </a:rPr>
              <a:t>50% of children</a:t>
            </a:r>
            <a:r>
              <a:rPr lang="en-US">
                <a:ea typeface="+mn-lt"/>
                <a:cs typeface="+mn-lt"/>
              </a:rPr>
              <a:t> reached this level.</a:t>
            </a:r>
            <a:endParaRPr lang="en-US"/>
          </a:p>
          <a:p>
            <a:pPr>
              <a:buSzPct val="114999"/>
            </a:pPr>
            <a:r>
              <a:rPr lang="en-US">
                <a:ea typeface="+mn-lt"/>
                <a:cs typeface="+mn-lt"/>
              </a:rPr>
              <a:t>Below 92% attendance - only </a:t>
            </a:r>
            <a:r>
              <a:rPr lang="en-US" b="1">
                <a:ea typeface="+mn-lt"/>
                <a:cs typeface="+mn-lt"/>
              </a:rPr>
              <a:t>35% of children</a:t>
            </a:r>
            <a:r>
              <a:rPr lang="en-US">
                <a:ea typeface="+mn-lt"/>
                <a:cs typeface="+mn-lt"/>
              </a:rPr>
              <a:t> reached this level.</a:t>
            </a:r>
            <a:endParaRPr lang="en-US"/>
          </a:p>
          <a:p>
            <a:pPr>
              <a:buSzPct val="114999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5904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627017"/>
            <a:ext cx="9601196" cy="731518"/>
          </a:xfrm>
        </p:spPr>
        <p:txBody>
          <a:bodyPr>
            <a:normAutofit fontScale="90000"/>
          </a:bodyPr>
          <a:lstStyle/>
          <a:p>
            <a:r>
              <a:rPr lang="en-GB">
                <a:latin typeface="SassoonPrimaryInfant" pitchFamily="2" charset="0"/>
              </a:rPr>
              <a:t>Who can help if I have a problem?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58535"/>
            <a:ext cx="10515600" cy="4648788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r>
              <a:rPr lang="en-GB">
                <a:latin typeface="SassoonPrimaryInfant" pitchFamily="2" charset="0"/>
              </a:rPr>
              <a:t>In the first instance please email your child’s class teacher at </a:t>
            </a:r>
            <a:r>
              <a:rPr lang="en-GB">
                <a:latin typeface="SassoonPrimaryInfant" pitchFamily="2" charset="0"/>
                <a:hlinkClick r:id="rId2"/>
              </a:rPr>
              <a:t>year5@firsfarm.enfield.sch.uk</a:t>
            </a:r>
            <a:r>
              <a:rPr lang="en-GB">
                <a:latin typeface="SassoonPrimaryInfant" pitchFamily="2" charset="0"/>
              </a:rPr>
              <a:t> and they will respond as soon as they can.</a:t>
            </a:r>
          </a:p>
          <a:p>
            <a:r>
              <a:rPr lang="en-GB">
                <a:latin typeface="SassoonPrimaryInfant" pitchFamily="2" charset="0"/>
              </a:rPr>
              <a:t>If your enquiry/message is urgent (e.g. regarding pick up), please phone the office who will then pass on a message.</a:t>
            </a:r>
          </a:p>
          <a:p>
            <a:r>
              <a:rPr lang="en-GB">
                <a:latin typeface="SassoonPrimaryInfant" pitchFamily="2" charset="0"/>
              </a:rPr>
              <a:t>If you need further help please contact our phase leader by making an appointment through the school office:</a:t>
            </a:r>
          </a:p>
          <a:p>
            <a:pPr lvl="1"/>
            <a:r>
              <a:rPr lang="en-GB">
                <a:latin typeface="SassoonPrimaryInfant" pitchFamily="2" charset="0"/>
              </a:rPr>
              <a:t>Y5 &amp; Y6 Mrs Xenophontos (6X)</a:t>
            </a:r>
          </a:p>
          <a:p>
            <a:r>
              <a:rPr lang="en-GB">
                <a:latin typeface="SassoonPrimaryInfant" pitchFamily="2" charset="0"/>
              </a:rPr>
              <a:t>If you need help after this please contact our Headship team by coming to the school and possibly making an appointment if not available:</a:t>
            </a:r>
          </a:p>
          <a:p>
            <a:pPr lvl="1"/>
            <a:r>
              <a:rPr lang="en-GB">
                <a:latin typeface="SassoonPrimaryInfant" pitchFamily="2" charset="0"/>
              </a:rPr>
              <a:t>Mrs West ( Assistant Headteacher) </a:t>
            </a:r>
          </a:p>
          <a:p>
            <a:pPr lvl="1"/>
            <a:r>
              <a:rPr lang="en-GB">
                <a:latin typeface="SassoonPrimaryInfant" pitchFamily="2" charset="0"/>
              </a:rPr>
              <a:t>Mr </a:t>
            </a:r>
            <a:r>
              <a:rPr lang="en-GB" err="1">
                <a:latin typeface="SassoonPrimaryInfant" pitchFamily="2" charset="0"/>
              </a:rPr>
              <a:t>Biss</a:t>
            </a:r>
            <a:r>
              <a:rPr lang="en-GB">
                <a:latin typeface="SassoonPrimaryInfant" pitchFamily="2" charset="0"/>
              </a:rPr>
              <a:t> ( Deputy Headteacher) Year 3, 4, 5, 6</a:t>
            </a:r>
          </a:p>
          <a:p>
            <a:pPr lvl="1"/>
            <a:r>
              <a:rPr lang="en-GB">
                <a:latin typeface="SassoonPrimaryInfant" pitchFamily="2" charset="0"/>
              </a:rPr>
              <a:t>Mrs Husband (Headteacher) </a:t>
            </a:r>
          </a:p>
          <a:p>
            <a:pPr marL="0" indent="0">
              <a:buNone/>
            </a:pPr>
            <a:r>
              <a:rPr lang="en-GB" i="1">
                <a:latin typeface="SassoonPrimaryInfant" pitchFamily="2" charset="0"/>
              </a:rPr>
              <a:t>If it is a matter that concerns safeguarding/child welfare or is very urgent please speak to a member of the headship team immediately. </a:t>
            </a:r>
          </a:p>
        </p:txBody>
      </p:sp>
      <p:pic>
        <p:nvPicPr>
          <p:cNvPr id="10242" name="Picture 2" descr="Crisis Centers: On the Front Line in Suicide Prevention - SocialWorker.c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824" y="3851564"/>
            <a:ext cx="1412877" cy="136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5802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85154"/>
          </a:xfrm>
        </p:spPr>
        <p:txBody>
          <a:bodyPr>
            <a:normAutofit/>
          </a:bodyPr>
          <a:lstStyle/>
          <a:p>
            <a:pPr algn="ctr"/>
            <a:br>
              <a:rPr lang="en-GB" sz="6000">
                <a:latin typeface="SassoonPrimaryInfant" pitchFamily="2" charset="0"/>
              </a:rPr>
            </a:br>
            <a:r>
              <a:rPr lang="en-GB" sz="6000">
                <a:latin typeface="SassoonPrimaryInfant" pitchFamily="2" charset="0"/>
              </a:rPr>
              <a:t>If you have any questions, please email us at </a:t>
            </a:r>
            <a:r>
              <a:rPr lang="en-GB" sz="6000">
                <a:latin typeface="SassoonPrimaryInfant" pitchFamily="2" charset="0"/>
                <a:hlinkClick r:id="rId2"/>
              </a:rPr>
              <a:t>year5@firsfarm.enfield.sch.uk</a:t>
            </a:r>
            <a:r>
              <a:rPr lang="en-GB" sz="6000">
                <a:latin typeface="SassoonPrimaryInfan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182244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20ca54b-e7a7-46d8-ac4c-f34ebd7bce6f">
      <Terms xmlns="http://schemas.microsoft.com/office/infopath/2007/PartnerControls"/>
    </lcf76f155ced4ddcb4097134ff3c332f>
    <TaxCatchAll xmlns="72546695-0ffc-4ed8-b3de-5e57d82d41b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3A809C6D1F73E44B8B56A5DD4B320E7" ma:contentTypeVersion="10" ma:contentTypeDescription="Create a new document." ma:contentTypeScope="" ma:versionID="9b3357a166ad76b73d40ba418dd687f8">
  <xsd:schema xmlns:xsd="http://www.w3.org/2001/XMLSchema" xmlns:xs="http://www.w3.org/2001/XMLSchema" xmlns:p="http://schemas.microsoft.com/office/2006/metadata/properties" xmlns:ns2="520ca54b-e7a7-46d8-ac4c-f34ebd7bce6f" xmlns:ns3="72546695-0ffc-4ed8-b3de-5e57d82d41ba" targetNamespace="http://schemas.microsoft.com/office/2006/metadata/properties" ma:root="true" ma:fieldsID="0260dc47781b669c01b7ab6d46da9873" ns2:_="" ns3:_="">
    <xsd:import namespace="520ca54b-e7a7-46d8-ac4c-f34ebd7bce6f"/>
    <xsd:import namespace="72546695-0ffc-4ed8-b3de-5e57d82d41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0ca54b-e7a7-46d8-ac4c-f34ebd7bce6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5196c33-95ce-4580-9968-53826535587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546695-0ffc-4ed8-b3de-5e57d82d41b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50867cb-78dc-4e0e-b42d-77452e9c2b8d}" ma:internalName="TaxCatchAll" ma:showField="CatchAllData" ma:web="72546695-0ffc-4ed8-b3de-5e57d82d41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925A08-3623-417F-BF57-EDB5423DC3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66C123-71CD-42B6-8C20-46108402FF79}">
  <ds:schemaRefs>
    <ds:schemaRef ds:uri="520ca54b-e7a7-46d8-ac4c-f34ebd7bce6f"/>
    <ds:schemaRef ds:uri="72546695-0ffc-4ed8-b3de-5e57d82d41ba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1361EC2-6AC1-4538-831D-FE73D4B9C5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0ca54b-e7a7-46d8-ac4c-f34ebd7bce6f"/>
    <ds:schemaRef ds:uri="72546695-0ffc-4ed8-b3de-5e57d82d41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Application>Microsoft Office PowerPoint</Application>
  <PresentationFormat>Widescreen</PresentationFormat>
  <Slides>17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Organic</vt:lpstr>
      <vt:lpstr>Meet The Teacher</vt:lpstr>
      <vt:lpstr>Welcome to Year 5</vt:lpstr>
      <vt:lpstr>Class Behaviour Systems</vt:lpstr>
      <vt:lpstr>School Uniform</vt:lpstr>
      <vt:lpstr>PE Days </vt:lpstr>
      <vt:lpstr>What to expect in Year 5</vt:lpstr>
      <vt:lpstr>PowerPoint Presentation</vt:lpstr>
      <vt:lpstr>English Curriculum</vt:lpstr>
      <vt:lpstr>Maths Curriculum</vt:lpstr>
      <vt:lpstr>WHITE ROSE MATHS HOME LEARNING SUPPORT</vt:lpstr>
      <vt:lpstr>Autumn Term</vt:lpstr>
      <vt:lpstr>Homework</vt:lpstr>
      <vt:lpstr>National Numeracy Project: Help Your Child Love Maths! </vt:lpstr>
      <vt:lpstr>PowerPoint Presentation</vt:lpstr>
      <vt:lpstr>Impact lost days have... </vt:lpstr>
      <vt:lpstr>Who can help if I have a problem?</vt:lpstr>
      <vt:lpstr> If you have any questions, please email us at year5@firsfarm.enfield.sch.uk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Nuala Husband</dc:creator>
  <cp:revision>7</cp:revision>
  <dcterms:created xsi:type="dcterms:W3CDTF">2018-09-10T13:26:18Z</dcterms:created>
  <dcterms:modified xsi:type="dcterms:W3CDTF">2026-09-23T08:40:35Z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0x010100C3A809C6D1F73E44B8B56A5DD4B320E7</vt:lpwstr>
  </property>
  <property fmtid="{D5CDD505-2E9C-101B-9397-08002B2CF9AE}" pid="3" name="MediaServiceImageTags">
    <vt:lpwstr/>
  </property>
</Properties>
</file>