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68" r:id="rId7"/>
    <p:sldId id="259" r:id="rId8"/>
    <p:sldId id="260" r:id="rId9"/>
    <p:sldId id="261" r:id="rId10"/>
    <p:sldId id="267" r:id="rId11"/>
    <p:sldId id="258" r:id="rId12"/>
    <p:sldId id="262" r:id="rId13"/>
    <p:sldId id="265" r:id="rId14"/>
    <p:sldId id="269" r:id="rId15"/>
    <p:sldId id="271" r:id="rId16"/>
    <p:sldId id="270" r:id="rId17"/>
    <p:sldId id="26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8AC5B3-11EB-98A9-945A-497C389E6DEE}" v="197" dt="2025-09-11T21:23:19.999"/>
    <p1510:client id="{E643FE60-2DEE-B5DD-2CBD-65CF6528D236}" v="19" dt="2025-09-11T21:26:42.8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lie Dejonghe" userId="S::ndejonghe.308@firsfarm.enfield.sch.uk::13d32ab4-999c-4b5e-a0c1-46b69cd33561" providerId="AD" clId="Web-{BB8AC5B3-11EB-98A9-945A-497C389E6DEE}"/>
    <pc:docChg chg="modSld">
      <pc:chgData name="Nathalie Dejonghe" userId="S::ndejonghe.308@firsfarm.enfield.sch.uk::13d32ab4-999c-4b5e-a0c1-46b69cd33561" providerId="AD" clId="Web-{BB8AC5B3-11EB-98A9-945A-497C389E6DEE}" dt="2025-09-11T21:23:19.999" v="194" actId="20577"/>
      <pc:docMkLst>
        <pc:docMk/>
      </pc:docMkLst>
      <pc:sldChg chg="modSp">
        <pc:chgData name="Nathalie Dejonghe" userId="S::ndejonghe.308@firsfarm.enfield.sch.uk::13d32ab4-999c-4b5e-a0c1-46b69cd33561" providerId="AD" clId="Web-{BB8AC5B3-11EB-98A9-945A-497C389E6DEE}" dt="2025-09-11T21:06:38.737" v="3" actId="20577"/>
        <pc:sldMkLst>
          <pc:docMk/>
          <pc:sldMk cId="1681996157" sldId="257"/>
        </pc:sldMkLst>
        <pc:spChg chg="mod">
          <ac:chgData name="Nathalie Dejonghe" userId="S::ndejonghe.308@firsfarm.enfield.sch.uk::13d32ab4-999c-4b5e-a0c1-46b69cd33561" providerId="AD" clId="Web-{BB8AC5B3-11EB-98A9-945A-497C389E6DEE}" dt="2025-09-11T21:06:38.737" v="3" actId="20577"/>
          <ac:spMkLst>
            <pc:docMk/>
            <pc:sldMk cId="1681996157" sldId="257"/>
            <ac:spMk id="3" creationId="{00000000-0000-0000-0000-000000000000}"/>
          </ac:spMkLst>
        </pc:spChg>
      </pc:sldChg>
      <pc:sldChg chg="modSp">
        <pc:chgData name="Nathalie Dejonghe" userId="S::ndejonghe.308@firsfarm.enfield.sch.uk::13d32ab4-999c-4b5e-a0c1-46b69cd33561" providerId="AD" clId="Web-{BB8AC5B3-11EB-98A9-945A-497C389E6DEE}" dt="2025-09-11T21:12:35.097" v="72" actId="20577"/>
        <pc:sldMkLst>
          <pc:docMk/>
          <pc:sldMk cId="2558079580" sldId="260"/>
        </pc:sldMkLst>
        <pc:spChg chg="mod">
          <ac:chgData name="Nathalie Dejonghe" userId="S::ndejonghe.308@firsfarm.enfield.sch.uk::13d32ab4-999c-4b5e-a0c1-46b69cd33561" providerId="AD" clId="Web-{BB8AC5B3-11EB-98A9-945A-497C389E6DEE}" dt="2025-09-11T21:12:35.097" v="72" actId="20577"/>
          <ac:spMkLst>
            <pc:docMk/>
            <pc:sldMk cId="2558079580" sldId="260"/>
            <ac:spMk id="3" creationId="{00000000-0000-0000-0000-000000000000}"/>
          </ac:spMkLst>
        </pc:spChg>
      </pc:sldChg>
      <pc:sldChg chg="modSp">
        <pc:chgData name="Nathalie Dejonghe" userId="S::ndejonghe.308@firsfarm.enfield.sch.uk::13d32ab4-999c-4b5e-a0c1-46b69cd33561" providerId="AD" clId="Web-{BB8AC5B3-11EB-98A9-945A-497C389E6DEE}" dt="2025-09-11T21:13:56.739" v="94" actId="20577"/>
        <pc:sldMkLst>
          <pc:docMk/>
          <pc:sldMk cId="2889354769" sldId="261"/>
        </pc:sldMkLst>
        <pc:spChg chg="mod">
          <ac:chgData name="Nathalie Dejonghe" userId="S::ndejonghe.308@firsfarm.enfield.sch.uk::13d32ab4-999c-4b5e-a0c1-46b69cd33561" providerId="AD" clId="Web-{BB8AC5B3-11EB-98A9-945A-497C389E6DEE}" dt="2025-09-11T21:13:56.739" v="94" actId="20577"/>
          <ac:spMkLst>
            <pc:docMk/>
            <pc:sldMk cId="2889354769" sldId="261"/>
            <ac:spMk id="3" creationId="{00000000-0000-0000-0000-000000000000}"/>
          </ac:spMkLst>
        </pc:spChg>
      </pc:sldChg>
      <pc:sldChg chg="modSp">
        <pc:chgData name="Nathalie Dejonghe" userId="S::ndejonghe.308@firsfarm.enfield.sch.uk::13d32ab4-999c-4b5e-a0c1-46b69cd33561" providerId="AD" clId="Web-{BB8AC5B3-11EB-98A9-945A-497C389E6DEE}" dt="2025-09-11T21:23:19.999" v="194" actId="20577"/>
        <pc:sldMkLst>
          <pc:docMk/>
          <pc:sldMk cId="2272779796" sldId="267"/>
        </pc:sldMkLst>
        <pc:spChg chg="mod">
          <ac:chgData name="Nathalie Dejonghe" userId="S::ndejonghe.308@firsfarm.enfield.sch.uk::13d32ab4-999c-4b5e-a0c1-46b69cd33561" providerId="AD" clId="Web-{BB8AC5B3-11EB-98A9-945A-497C389E6DEE}" dt="2025-09-11T21:23:19.999" v="194" actId="20577"/>
          <ac:spMkLst>
            <pc:docMk/>
            <pc:sldMk cId="2272779796" sldId="267"/>
            <ac:spMk id="3" creationId="{00000000-0000-0000-0000-000000000000}"/>
          </ac:spMkLst>
        </pc:spChg>
      </pc:sldChg>
    </pc:docChg>
  </pc:docChgLst>
  <pc:docChgLst>
    <pc:chgData name="Nathalie Dejonghe" userId="S::ndejonghe.308@firsfarm.enfield.sch.uk::13d32ab4-999c-4b5e-a0c1-46b69cd33561" providerId="AD" clId="Web-{9D82C38A-B202-7BA9-47A2-A831868DDC1A}"/>
    <pc:docChg chg="modSld">
      <pc:chgData name="Nathalie Dejonghe" userId="S::ndejonghe.308@firsfarm.enfield.sch.uk::13d32ab4-999c-4b5e-a0c1-46b69cd33561" providerId="AD" clId="Web-{9D82C38A-B202-7BA9-47A2-A831868DDC1A}" dt="2025-09-01T14:10:02.290" v="11" actId="20577"/>
      <pc:docMkLst>
        <pc:docMk/>
      </pc:docMkLst>
      <pc:sldChg chg="modSp">
        <pc:chgData name="Nathalie Dejonghe" userId="S::ndejonghe.308@firsfarm.enfield.sch.uk::13d32ab4-999c-4b5e-a0c1-46b69cd33561" providerId="AD" clId="Web-{9D82C38A-B202-7BA9-47A2-A831868DDC1A}" dt="2025-09-01T14:10:02.290" v="11" actId="20577"/>
        <pc:sldMkLst>
          <pc:docMk/>
          <pc:sldMk cId="2889354769" sldId="261"/>
        </pc:sldMkLst>
        <pc:spChg chg="mod">
          <ac:chgData name="Nathalie Dejonghe" userId="S::ndejonghe.308@firsfarm.enfield.sch.uk::13d32ab4-999c-4b5e-a0c1-46b69cd33561" providerId="AD" clId="Web-{9D82C38A-B202-7BA9-47A2-A831868DDC1A}" dt="2025-09-01T14:10:02.290" v="11" actId="20577"/>
          <ac:spMkLst>
            <pc:docMk/>
            <pc:sldMk cId="2889354769" sldId="261"/>
            <ac:spMk id="3" creationId="{00000000-0000-0000-0000-000000000000}"/>
          </ac:spMkLst>
        </pc:spChg>
      </pc:sldChg>
    </pc:docChg>
  </pc:docChgLst>
  <pc:docChgLst>
    <pc:chgData name="Kristiana Constantinou" userId="S::kconstantinou3.308@firsfarm.enfield.sch.uk::c72e2410-269c-4700-8c7b-6894ecdcbb5b" providerId="AD" clId="Web-{4F8F1CF3-79E1-42C5-B8A2-DA140029BF2E}"/>
    <pc:docChg chg="modSld">
      <pc:chgData name="Kristiana Constantinou" userId="S::kconstantinou3.308@firsfarm.enfield.sch.uk::c72e2410-269c-4700-8c7b-6894ecdcbb5b" providerId="AD" clId="Web-{4F8F1CF3-79E1-42C5-B8A2-DA140029BF2E}" dt="2024-09-10T10:39:05.618" v="0" actId="20577"/>
      <pc:docMkLst>
        <pc:docMk/>
      </pc:docMkLst>
      <pc:sldChg chg="modSp">
        <pc:chgData name="Kristiana Constantinou" userId="S::kconstantinou3.308@firsfarm.enfield.sch.uk::c72e2410-269c-4700-8c7b-6894ecdcbb5b" providerId="AD" clId="Web-{4F8F1CF3-79E1-42C5-B8A2-DA140029BF2E}" dt="2024-09-10T10:39:05.618" v="0" actId="20577"/>
        <pc:sldMkLst>
          <pc:docMk/>
          <pc:sldMk cId="2925598320" sldId="259"/>
        </pc:sldMkLst>
      </pc:sldChg>
    </pc:docChg>
  </pc:docChgLst>
  <pc:docChgLst>
    <pc:chgData name="Nathalie Dejonghe" userId="S::ndejonghe.308@firsfarm.enfield.sch.uk::13d32ab4-999c-4b5e-a0c1-46b69cd33561" providerId="AD" clId="Web-{AD6BBA55-C4E3-A242-849B-5A4632DFE9CB}"/>
    <pc:docChg chg="modSld">
      <pc:chgData name="Nathalie Dejonghe" userId="S::ndejonghe.308@firsfarm.enfield.sch.uk::13d32ab4-999c-4b5e-a0c1-46b69cd33561" providerId="AD" clId="Web-{AD6BBA55-C4E3-A242-849B-5A4632DFE9CB}" dt="2024-09-10T10:38:33.707" v="1" actId="20577"/>
      <pc:docMkLst>
        <pc:docMk/>
      </pc:docMkLst>
      <pc:sldChg chg="modSp">
        <pc:chgData name="Nathalie Dejonghe" userId="S::ndejonghe.308@firsfarm.enfield.sch.uk::13d32ab4-999c-4b5e-a0c1-46b69cd33561" providerId="AD" clId="Web-{AD6BBA55-C4E3-A242-849B-5A4632DFE9CB}" dt="2024-09-10T10:38:33.707" v="1" actId="20577"/>
        <pc:sldMkLst>
          <pc:docMk/>
          <pc:sldMk cId="2889354769" sldId="261"/>
        </pc:sldMkLst>
      </pc:sldChg>
    </pc:docChg>
  </pc:docChgLst>
  <pc:docChgLst>
    <pc:chgData name="Nathalie Dejonghe" userId="S::ndejonghe.308@firsfarm.enfield.sch.uk::13d32ab4-999c-4b5e-a0c1-46b69cd33561" providerId="AD" clId="Web-{72C6418D-8986-152D-F6C1-7BF26B0DD51F}"/>
    <pc:docChg chg="modSld">
      <pc:chgData name="Nathalie Dejonghe" userId="S::ndejonghe.308@firsfarm.enfield.sch.uk::13d32ab4-999c-4b5e-a0c1-46b69cd33561" providerId="AD" clId="Web-{72C6418D-8986-152D-F6C1-7BF26B0DD51F}" dt="2024-09-10T09:40:24.360" v="213" actId="14100"/>
      <pc:docMkLst>
        <pc:docMk/>
      </pc:docMkLst>
      <pc:sldChg chg="addSp delSp modSp">
        <pc:chgData name="Nathalie Dejonghe" userId="S::ndejonghe.308@firsfarm.enfield.sch.uk::13d32ab4-999c-4b5e-a0c1-46b69cd33561" providerId="AD" clId="Web-{72C6418D-8986-152D-F6C1-7BF26B0DD51F}" dt="2024-09-10T09:31:26.406" v="159" actId="20577"/>
        <pc:sldMkLst>
          <pc:docMk/>
          <pc:sldMk cId="2889354769" sldId="261"/>
        </pc:sldMkLst>
      </pc:sldChg>
      <pc:sldChg chg="modSp">
        <pc:chgData name="Nathalie Dejonghe" userId="S::ndejonghe.308@firsfarm.enfield.sch.uk::13d32ab4-999c-4b5e-a0c1-46b69cd33561" providerId="AD" clId="Web-{72C6418D-8986-152D-F6C1-7BF26B0DD51F}" dt="2024-09-10T09:40:24.360" v="213" actId="14100"/>
        <pc:sldMkLst>
          <pc:docMk/>
          <pc:sldMk cId="218412289" sldId="265"/>
        </pc:sldMkLst>
      </pc:sldChg>
      <pc:sldChg chg="modSp">
        <pc:chgData name="Nathalie Dejonghe" userId="S::ndejonghe.308@firsfarm.enfield.sch.uk::13d32ab4-999c-4b5e-a0c1-46b69cd33561" providerId="AD" clId="Web-{72C6418D-8986-152D-F6C1-7BF26B0DD51F}" dt="2024-09-10T09:34:25.615" v="199" actId="20577"/>
        <pc:sldMkLst>
          <pc:docMk/>
          <pc:sldMk cId="2272779796" sldId="267"/>
        </pc:sldMkLst>
      </pc:sldChg>
    </pc:docChg>
  </pc:docChgLst>
  <pc:docChgLst>
    <pc:chgData name="Viola Szekelyhidi" userId="S::vszekelyhidi.308@firsfarm.enfield.sch.uk::656c13ba-c9bc-45ca-ac45-cc0f8f5c5357" providerId="AD" clId="Web-{C1111038-47A3-8880-B529-36FFD91EB211}"/>
    <pc:docChg chg="addSld delSld modSld sldOrd">
      <pc:chgData name="Viola Szekelyhidi" userId="S::vszekelyhidi.308@firsfarm.enfield.sch.uk::656c13ba-c9bc-45ca-ac45-cc0f8f5c5357" providerId="AD" clId="Web-{C1111038-47A3-8880-B529-36FFD91EB211}" dt="2024-09-18T05:29:16.946" v="44" actId="1076"/>
      <pc:docMkLst>
        <pc:docMk/>
      </pc:docMkLst>
      <pc:sldChg chg="ord">
        <pc:chgData name="Viola Szekelyhidi" userId="S::vszekelyhidi.308@firsfarm.enfield.sch.uk::656c13ba-c9bc-45ca-ac45-cc0f8f5c5357" providerId="AD" clId="Web-{C1111038-47A3-8880-B529-36FFD91EB211}" dt="2024-09-18T05:27:53.272" v="34"/>
        <pc:sldMkLst>
          <pc:docMk/>
          <pc:sldMk cId="202652964" sldId="262"/>
        </pc:sldMkLst>
      </pc:sldChg>
      <pc:sldChg chg="modSp">
        <pc:chgData name="Viola Szekelyhidi" userId="S::vszekelyhidi.308@firsfarm.enfield.sch.uk::656c13ba-c9bc-45ca-ac45-cc0f8f5c5357" providerId="AD" clId="Web-{C1111038-47A3-8880-B529-36FFD91EB211}" dt="2024-09-18T05:28:34.023" v="40" actId="14100"/>
        <pc:sldMkLst>
          <pc:docMk/>
          <pc:sldMk cId="3511042114" sldId="263"/>
        </pc:sldMkLst>
      </pc:sldChg>
      <pc:sldChg chg="modSp add del">
        <pc:chgData name="Viola Szekelyhidi" userId="S::vszekelyhidi.308@firsfarm.enfield.sch.uk::656c13ba-c9bc-45ca-ac45-cc0f8f5c5357" providerId="AD" clId="Web-{C1111038-47A3-8880-B529-36FFD91EB211}" dt="2024-09-18T05:28:09.444" v="37" actId="20577"/>
        <pc:sldMkLst>
          <pc:docMk/>
          <pc:sldMk cId="218412289" sldId="265"/>
        </pc:sldMkLst>
      </pc:sldChg>
      <pc:sldChg chg="modSp">
        <pc:chgData name="Viola Szekelyhidi" userId="S::vszekelyhidi.308@firsfarm.enfield.sch.uk::656c13ba-c9bc-45ca-ac45-cc0f8f5c5357" providerId="AD" clId="Web-{C1111038-47A3-8880-B529-36FFD91EB211}" dt="2024-09-18T05:25:46.971" v="29" actId="20577"/>
        <pc:sldMkLst>
          <pc:docMk/>
          <pc:sldMk cId="2272779796" sldId="267"/>
        </pc:sldMkLst>
      </pc:sldChg>
      <pc:sldChg chg="modSp">
        <pc:chgData name="Viola Szekelyhidi" userId="S::vszekelyhidi.308@firsfarm.enfield.sch.uk::656c13ba-c9bc-45ca-ac45-cc0f8f5c5357" providerId="AD" clId="Web-{C1111038-47A3-8880-B529-36FFD91EB211}" dt="2024-09-18T05:24:03.828" v="25" actId="20577"/>
        <pc:sldMkLst>
          <pc:docMk/>
          <pc:sldMk cId="2715219265" sldId="268"/>
        </pc:sldMkLst>
      </pc:sldChg>
      <pc:sldChg chg="ord">
        <pc:chgData name="Viola Szekelyhidi" userId="S::vszekelyhidi.308@firsfarm.enfield.sch.uk::656c13ba-c9bc-45ca-ac45-cc0f8f5c5357" providerId="AD" clId="Web-{C1111038-47A3-8880-B529-36FFD91EB211}" dt="2024-09-18T05:27:49.631" v="33"/>
        <pc:sldMkLst>
          <pc:docMk/>
          <pc:sldMk cId="3163059822" sldId="269"/>
        </pc:sldMkLst>
      </pc:sldChg>
      <pc:sldChg chg="modSp">
        <pc:chgData name="Viola Szekelyhidi" userId="S::vszekelyhidi.308@firsfarm.enfield.sch.uk::656c13ba-c9bc-45ca-ac45-cc0f8f5c5357" providerId="AD" clId="Web-{C1111038-47A3-8880-B529-36FFD91EB211}" dt="2024-09-18T05:29:16.946" v="44" actId="1076"/>
        <pc:sldMkLst>
          <pc:docMk/>
          <pc:sldMk cId="2246609939" sldId="271"/>
        </pc:sldMkLst>
      </pc:sldChg>
    </pc:docChg>
  </pc:docChgLst>
  <pc:docChgLst>
    <pc:chgData name="Nathalie Dejonghe" userId="S::ndejonghe.308@firsfarm.enfield.sch.uk::13d32ab4-999c-4b5e-a0c1-46b69cd33561" providerId="AD" clId="Web-{3A99772E-6B60-C930-3FCB-469F9EC867CA}"/>
    <pc:docChg chg="modSld">
      <pc:chgData name="Nathalie Dejonghe" userId="S::ndejonghe.308@firsfarm.enfield.sch.uk::13d32ab4-999c-4b5e-a0c1-46b69cd33561" providerId="AD" clId="Web-{3A99772E-6B60-C930-3FCB-469F9EC867CA}" dt="2025-07-15T14:22:16.518" v="0" actId="1076"/>
      <pc:docMkLst>
        <pc:docMk/>
      </pc:docMkLst>
      <pc:sldChg chg="modSp">
        <pc:chgData name="Nathalie Dejonghe" userId="S::ndejonghe.308@firsfarm.enfield.sch.uk::13d32ab4-999c-4b5e-a0c1-46b69cd33561" providerId="AD" clId="Web-{3A99772E-6B60-C930-3FCB-469F9EC867CA}" dt="2025-07-15T14:22:16.518" v="0" actId="1076"/>
        <pc:sldMkLst>
          <pc:docMk/>
          <pc:sldMk cId="3051290296" sldId="256"/>
        </pc:sldMkLst>
        <pc:picChg chg="mod">
          <ac:chgData name="Nathalie Dejonghe" userId="S::ndejonghe.308@firsfarm.enfield.sch.uk::13d32ab4-999c-4b5e-a0c1-46b69cd33561" providerId="AD" clId="Web-{3A99772E-6B60-C930-3FCB-469F9EC867CA}" dt="2025-07-15T14:22:16.518" v="0" actId="1076"/>
          <ac:picMkLst>
            <pc:docMk/>
            <pc:sldMk cId="3051290296" sldId="256"/>
            <ac:picMk id="4" creationId="{00000000-0000-0000-0000-000000000000}"/>
          </ac:picMkLst>
        </pc:picChg>
      </pc:sldChg>
    </pc:docChg>
  </pc:docChgLst>
  <pc:docChgLst>
    <pc:chgData name="Nathalie Dejonghe" userId="S::ndejonghe.308@firsfarm.enfield.sch.uk::13d32ab4-999c-4b5e-a0c1-46b69cd33561" providerId="AD" clId="Web-{E643FE60-2DEE-B5DD-2CBD-65CF6528D236}"/>
    <pc:docChg chg="modSld">
      <pc:chgData name="Nathalie Dejonghe" userId="S::ndejonghe.308@firsfarm.enfield.sch.uk::13d32ab4-999c-4b5e-a0c1-46b69cd33561" providerId="AD" clId="Web-{E643FE60-2DEE-B5DD-2CBD-65CF6528D236}" dt="2025-09-11T21:26:42.890" v="18" actId="20577"/>
      <pc:docMkLst>
        <pc:docMk/>
      </pc:docMkLst>
      <pc:sldChg chg="modSp">
        <pc:chgData name="Nathalie Dejonghe" userId="S::ndejonghe.308@firsfarm.enfield.sch.uk::13d32ab4-999c-4b5e-a0c1-46b69cd33561" providerId="AD" clId="Web-{E643FE60-2DEE-B5DD-2CBD-65CF6528D236}" dt="2025-09-11T21:26:42.890" v="18" actId="20577"/>
        <pc:sldMkLst>
          <pc:docMk/>
          <pc:sldMk cId="2272779796" sldId="267"/>
        </pc:sldMkLst>
        <pc:spChg chg="mod">
          <ac:chgData name="Nathalie Dejonghe" userId="S::ndejonghe.308@firsfarm.enfield.sch.uk::13d32ab4-999c-4b5e-a0c1-46b69cd33561" providerId="AD" clId="Web-{E643FE60-2DEE-B5DD-2CBD-65CF6528D236}" dt="2025-09-11T21:26:42.890" v="18" actId="20577"/>
          <ac:spMkLst>
            <pc:docMk/>
            <pc:sldMk cId="2272779796" sldId="267"/>
            <ac:spMk id="3" creationId="{00000000-0000-0000-0000-000000000000}"/>
          </ac:spMkLst>
        </pc:spChg>
      </pc:sldChg>
    </pc:docChg>
  </pc:docChgLst>
  <pc:docChgLst>
    <pc:chgData name="Sarah-Louise Marriott" userId="S::smarriott5.308@firsfarm.enfield.sch.uk::b7446945-c00b-4586-9a64-c62e12358c1d" providerId="AD" clId="Web-{5C18CFC9-BE98-2547-F5CD-5201ED453340}"/>
    <pc:docChg chg="modSld">
      <pc:chgData name="Sarah-Louise Marriott" userId="S::smarriott5.308@firsfarm.enfield.sch.uk::b7446945-c00b-4586-9a64-c62e12358c1d" providerId="AD" clId="Web-{5C18CFC9-BE98-2547-F5CD-5201ED453340}" dt="2024-09-10T09:18:56.138" v="81" actId="20577"/>
      <pc:docMkLst>
        <pc:docMk/>
      </pc:docMkLst>
      <pc:sldChg chg="modSp">
        <pc:chgData name="Sarah-Louise Marriott" userId="S::smarriott5.308@firsfarm.enfield.sch.uk::b7446945-c00b-4586-9a64-c62e12358c1d" providerId="AD" clId="Web-{5C18CFC9-BE98-2547-F5CD-5201ED453340}" dt="2024-09-10T09:18:56.138" v="81" actId="20577"/>
        <pc:sldMkLst>
          <pc:docMk/>
          <pc:sldMk cId="2558079580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119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2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895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057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22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319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467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2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697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27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485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FC6B007-812B-40F1-A457-9D0BAE396500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356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mailto:year3@firsfarm.enfield.sch.u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nrich.maths.org/" TargetMode="External"/><Relationship Id="rId2" Type="http://schemas.openxmlformats.org/officeDocument/2006/relationships/hyperlink" Target="https://www.topmarks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ooperbooks.com/" TargetMode="External"/><Relationship Id="rId4" Type="http://schemas.openxmlformats.org/officeDocument/2006/relationships/hyperlink" Target="https://www.bbc.co.uk/bitesize/subjects/z6vg9j6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>
                <a:latin typeface="Sassoon Penpals" panose="02000400000000000000" pitchFamily="50" charset="0"/>
              </a:rPr>
              <a:t>Year 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15" y="5266196"/>
            <a:ext cx="85725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90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97567" y="712332"/>
            <a:ext cx="10373193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Welcome to Year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10497312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GB" sz="3600">
                <a:solidFill>
                  <a:schemeClr val="tx1"/>
                </a:solidFill>
                <a:latin typeface="Sassoon Penpals Joined" panose="02000400000000000000" pitchFamily="50" charset="0"/>
              </a:rPr>
              <a:t>Adults in the team;</a:t>
            </a:r>
          </a:p>
          <a:p>
            <a:pPr marL="127635" lvl="1" indent="0">
              <a:buNone/>
            </a:pPr>
            <a:r>
              <a:rPr lang="en-GB" sz="3600" b="1">
                <a:latin typeface="Sassoon Penpals Joined"/>
              </a:rPr>
              <a:t>4H</a:t>
            </a:r>
            <a:r>
              <a:rPr lang="en-GB" sz="3600">
                <a:latin typeface="Sassoon Penpals Joined"/>
              </a:rPr>
              <a:t>: </a:t>
            </a:r>
            <a:r>
              <a:rPr lang="en-GB" sz="3200">
                <a:latin typeface="Sassoon Penpals Joined"/>
              </a:rPr>
              <a:t>Class Teachers: Mrs Hilmioglu, Mrs Rayhan (Mondays)</a:t>
            </a:r>
          </a:p>
          <a:p>
            <a:pPr marL="127635" lvl="1" indent="0">
              <a:buNone/>
            </a:pPr>
            <a:r>
              <a:rPr lang="en-GB" sz="3200" b="1">
                <a:latin typeface="Sassoon Penpals Joined"/>
              </a:rPr>
              <a:t>4D: </a:t>
            </a:r>
            <a:r>
              <a:rPr lang="en-GB" sz="3200">
                <a:latin typeface="Sassoon Penpals Joined"/>
              </a:rPr>
              <a:t>Mme Dejonghe</a:t>
            </a:r>
          </a:p>
          <a:p>
            <a:pPr marL="127635" lvl="1" indent="0">
              <a:buNone/>
            </a:pPr>
            <a:r>
              <a:rPr lang="en-GB" sz="3200" b="1">
                <a:latin typeface="Sassoon Penpals Joined" panose="02000400000000000000" pitchFamily="50" charset="0"/>
              </a:rPr>
              <a:t>4N: </a:t>
            </a:r>
            <a:r>
              <a:rPr lang="en-GB" sz="3200">
                <a:latin typeface="Sassoon Penpals Joined" panose="02000400000000000000" pitchFamily="50" charset="0"/>
              </a:rPr>
              <a:t>Miss Nunez</a:t>
            </a:r>
          </a:p>
          <a:p>
            <a:pPr marL="127635" lvl="1" indent="0">
              <a:buNone/>
            </a:pPr>
            <a:endParaRPr lang="en-GB" sz="3200">
              <a:latin typeface="Sassoon Penpals Joined" panose="02000400000000000000" pitchFamily="50" charset="0"/>
            </a:endParaRPr>
          </a:p>
          <a:p>
            <a:pPr marL="127635" lvl="1" indent="0">
              <a:buNone/>
            </a:pPr>
            <a:r>
              <a:rPr lang="en-GB" sz="3200" b="1">
                <a:latin typeface="Sassoon Penpals Joined" panose="02000400000000000000" pitchFamily="50" charset="0"/>
              </a:rPr>
              <a:t>Additional adults: </a:t>
            </a:r>
            <a:r>
              <a:rPr lang="en-GB" sz="3200">
                <a:solidFill>
                  <a:schemeClr val="tx1"/>
                </a:solidFill>
                <a:latin typeface="Sassoon Penpals Joined" panose="02000400000000000000" pitchFamily="50" charset="0"/>
              </a:rPr>
              <a:t>Mrs Henry (across year group), Mrs </a:t>
            </a:r>
            <a:r>
              <a:rPr lang="en-GB" sz="3200" err="1">
                <a:solidFill>
                  <a:schemeClr val="tx1"/>
                </a:solidFill>
                <a:latin typeface="Sassoon Penpals Joined" panose="02000400000000000000" pitchFamily="50" charset="0"/>
              </a:rPr>
              <a:t>Juglaul</a:t>
            </a:r>
            <a:r>
              <a:rPr lang="en-GB" sz="3200">
                <a:latin typeface="Sassoon Penpals Joined" panose="02000400000000000000" pitchFamily="50" charset="0"/>
              </a:rPr>
              <a:t> (4N),</a:t>
            </a:r>
            <a:r>
              <a:rPr lang="en-GB" sz="3200">
                <a:solidFill>
                  <a:schemeClr val="tx1"/>
                </a:solidFill>
                <a:latin typeface="Sassoon Penpals Joined" panose="02000400000000000000" pitchFamily="50" charset="0"/>
              </a:rPr>
              <a:t> Miss Walsh (4H mornings)</a:t>
            </a:r>
          </a:p>
        </p:txBody>
      </p:sp>
    </p:spTree>
    <p:extLst>
      <p:ext uri="{BB962C8B-B14F-4D97-AF65-F5344CB8AC3E}">
        <p14:creationId xmlns:p14="http://schemas.microsoft.com/office/powerpoint/2010/main" val="1681996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411" y="69345"/>
            <a:ext cx="9601196" cy="1303867"/>
          </a:xfrm>
        </p:spPr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Class Behaviour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479" y="1154244"/>
            <a:ext cx="10867869" cy="5703756"/>
          </a:xfrm>
        </p:spPr>
        <p:txBody>
          <a:bodyPr vert="horz" lIns="45720" tIns="45720" rIns="45720" bIns="45720" rtlCol="0" anchor="t">
            <a:noAutofit/>
          </a:bodyPr>
          <a:lstStyle/>
          <a:p>
            <a:r>
              <a:rPr lang="en-GB" sz="2600" b="1">
                <a:latin typeface="Sassoon Penpals Joined"/>
              </a:rPr>
              <a:t>#</a:t>
            </a:r>
            <a:r>
              <a:rPr lang="en-GB" sz="2600">
                <a:latin typeface="Sassoon Penpals Joined"/>
              </a:rPr>
              <a:t> In our school we celebrate and promote positive behaviour.</a:t>
            </a:r>
          </a:p>
          <a:p>
            <a:r>
              <a:rPr lang="en-GB" sz="2600">
                <a:latin typeface="Sassoon Penpals Joined"/>
              </a:rPr>
              <a:t>We use our Core Values: Kindness, Respect, Excellence and Togetherness to encourage the best version of ourselves</a:t>
            </a:r>
          </a:p>
          <a:p>
            <a:r>
              <a:rPr lang="en-GB" sz="2600" b="1">
                <a:latin typeface="Sassoon Penpals Joined"/>
              </a:rPr>
              <a:t>#</a:t>
            </a:r>
            <a:r>
              <a:rPr lang="en-GB" sz="2600">
                <a:latin typeface="Sassoon Penpals Joined"/>
              </a:rPr>
              <a:t> Our class behaviour system is Class Dojos and we award dojos for Kindness, Respect, Excellence, Togetherness and good effort. </a:t>
            </a:r>
          </a:p>
          <a:p>
            <a:r>
              <a:rPr lang="en-GB" sz="2600" b="1">
                <a:latin typeface="Sassoon Penpals Joined"/>
              </a:rPr>
              <a:t>#</a:t>
            </a:r>
            <a:r>
              <a:rPr lang="en-GB" sz="2600">
                <a:latin typeface="Sassoon Penpals Joined"/>
              </a:rPr>
              <a:t> We also celebrate Excellence and Good effort by sharing pieces of work with Mrs Husband / Mr Biss.</a:t>
            </a:r>
          </a:p>
          <a:p>
            <a:r>
              <a:rPr lang="en-GB" sz="2600" b="1">
                <a:latin typeface="Sassoon Penpals Joined"/>
              </a:rPr>
              <a:t>#</a:t>
            </a:r>
            <a:r>
              <a:rPr lang="en-GB" sz="2600">
                <a:latin typeface="Sassoon Penpals Joined"/>
              </a:rPr>
              <a:t> We celebrate togetherness by rewarding teamwork with Table Marbles</a:t>
            </a:r>
          </a:p>
          <a:p>
            <a:r>
              <a:rPr lang="en-GB" sz="2600" b="1">
                <a:latin typeface="Sassoon Penpals Joined" panose="02000400000000000000" pitchFamily="50" charset="0"/>
              </a:rPr>
              <a:t>#</a:t>
            </a:r>
            <a:r>
              <a:rPr lang="en-GB" sz="2600">
                <a:latin typeface="Sassoon Penpals Joined" panose="02000400000000000000" pitchFamily="50" charset="0"/>
              </a:rPr>
              <a:t> Children can also gain House Points for a variety of reasons when at lunch and at playtime and the House with the most points is announced each week in Assembly. </a:t>
            </a:r>
          </a:p>
          <a:p>
            <a:pPr marL="0" indent="0">
              <a:buNone/>
            </a:pPr>
            <a:r>
              <a:rPr lang="en-GB" sz="2400" b="1">
                <a:latin typeface="Sassoon Penpals Joined" panose="02000400000000000000" pitchFamily="50" charset="0"/>
              </a:rPr>
              <a:t>#</a:t>
            </a:r>
            <a:r>
              <a:rPr lang="en-GB" sz="2400">
                <a:latin typeface="Sassoon Penpals Joined" panose="02000400000000000000" pitchFamily="50" charset="0"/>
              </a:rPr>
              <a:t> When rules are broken, however, actions could include; warnings, time out, being sent to phase leader and/or  break/lunch time detentions.</a:t>
            </a:r>
            <a:endParaRPr lang="en-GB">
              <a:latin typeface="SassoonPrimaryInfant" pitchFamily="2" charset="0"/>
            </a:endParaRPr>
          </a:p>
        </p:txBody>
      </p:sp>
      <p:pic>
        <p:nvPicPr>
          <p:cNvPr id="1026" name="Picture 2" descr="ClassDojo | Product Reviews | EdSu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325" y="69345"/>
            <a:ext cx="1600023" cy="160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21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75099" y="178563"/>
            <a:ext cx="8796940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298642"/>
            <a:ext cx="9601196" cy="1303867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  <a:latin typeface="Sassoon Penpals Joined" panose="02000400000000000000" pitchFamily="50" charset="0"/>
              </a:rPr>
              <a:t>English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7737" y="1602509"/>
            <a:ext cx="10425544" cy="43596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>
                <a:latin typeface="Sassoon Penpals Joined" panose="02000400000000000000" pitchFamily="50" charset="0"/>
              </a:rPr>
              <a:t>This term we will be focussing on:</a:t>
            </a:r>
          </a:p>
          <a:p>
            <a:pPr lvl="1"/>
            <a:r>
              <a:rPr lang="en-GB" sz="2600">
                <a:latin typeface="Sassoon Penpals Joined" panose="02000400000000000000" pitchFamily="50" charset="0"/>
              </a:rPr>
              <a:t>Genre: Fiction, Non-fiction and poetry</a:t>
            </a:r>
          </a:p>
          <a:p>
            <a:pPr lvl="1"/>
            <a:r>
              <a:rPr lang="en-GB" sz="2600">
                <a:latin typeface="Sassoon Penpals Joined" panose="02000400000000000000" pitchFamily="50" charset="0"/>
              </a:rPr>
              <a:t>Grammar: Nouns, adjectives, verbs and tenses (introducing perfect tense)</a:t>
            </a:r>
          </a:p>
          <a:p>
            <a:pPr lvl="1"/>
            <a:r>
              <a:rPr lang="en-GB" sz="2600">
                <a:latin typeface="Sassoon Penpals Joined" panose="02000400000000000000" pitchFamily="50" charset="0"/>
              </a:rPr>
              <a:t>Spellings: Year 4 statutory spelling list</a:t>
            </a:r>
          </a:p>
          <a:p>
            <a:pPr lvl="1"/>
            <a:r>
              <a:rPr lang="en-GB" sz="2600">
                <a:latin typeface="Sassoon Penpals Joined" panose="02000400000000000000" pitchFamily="50" charset="0"/>
              </a:rPr>
              <a:t>We will be reading: The </a:t>
            </a:r>
            <a:r>
              <a:rPr lang="en-GB" sz="2600" err="1">
                <a:latin typeface="Sassoon Penpals Joined" panose="02000400000000000000" pitchFamily="50" charset="0"/>
              </a:rPr>
              <a:t>Spiderwick</a:t>
            </a:r>
            <a:r>
              <a:rPr lang="en-GB" sz="2600">
                <a:latin typeface="Sassoon Penpals Joined" panose="02000400000000000000" pitchFamily="50" charset="0"/>
              </a:rPr>
              <a:t> Chronicles, The Happy Prince, texts linked to The Romans and Black History.</a:t>
            </a:r>
          </a:p>
          <a:p>
            <a:pPr marL="128016" lvl="1" indent="0">
              <a:buNone/>
            </a:pPr>
            <a:endParaRPr lang="en-GB" sz="2600">
              <a:latin typeface="Sassoon Penpals Joined" panose="02000400000000000000" pitchFamily="50" charset="0"/>
            </a:endParaRPr>
          </a:p>
          <a:p>
            <a:pPr marL="128016" lvl="1" indent="0">
              <a:buNone/>
            </a:pPr>
            <a:r>
              <a:rPr lang="en-GB" sz="2600">
                <a:latin typeface="Rockwell Condensed" panose="02060603050405020104" pitchFamily="18" charset="0"/>
              </a:rPr>
              <a:t>Ways you can help your child with their reading</a:t>
            </a:r>
            <a:r>
              <a:rPr lang="en-GB" sz="2600" b="1">
                <a:latin typeface="Rockwell Condensed" panose="02060603050405020104" pitchFamily="18" charset="0"/>
              </a:rPr>
              <a:t>:</a:t>
            </a:r>
            <a:r>
              <a:rPr lang="en-GB" sz="2600" b="1">
                <a:latin typeface="Sassoon Penpals Joined"/>
              </a:rPr>
              <a:t> </a:t>
            </a:r>
          </a:p>
          <a:p>
            <a:pPr marL="128016" lvl="1" indent="0">
              <a:buNone/>
            </a:pPr>
            <a:r>
              <a:rPr lang="en-GB" sz="2600" b="1">
                <a:latin typeface="Sassoon Penpals Joined"/>
              </a:rPr>
              <a:t>Ensure they are reading daily for 20 minutes. </a:t>
            </a:r>
          </a:p>
        </p:txBody>
      </p:sp>
      <p:pic>
        <p:nvPicPr>
          <p:cNvPr id="2050" name="Picture 2" descr="SPIDERWICK CHRONICLES - SPIDERWICK CHRONICLES (1 DVD): Amazon.co.uk:  Bolger, Sarah: DVD &amp;amp; Blu-r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722" y="0"/>
            <a:ext cx="1630529" cy="231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598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20071" y="330180"/>
            <a:ext cx="7619391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893" y="400241"/>
            <a:ext cx="9601196" cy="1303867"/>
          </a:xfrm>
        </p:spPr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Maths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6099" y="1746441"/>
            <a:ext cx="9601196" cy="4583383"/>
          </a:xfrm>
        </p:spPr>
        <p:txBody>
          <a:bodyPr vert="horz" lIns="45720" tIns="45720" rIns="45720" bIns="45720" rtlCol="0" anchor="t">
            <a:noAutofit/>
          </a:bodyPr>
          <a:lstStyle/>
          <a:p>
            <a:pPr marL="0" indent="0">
              <a:buNone/>
            </a:pPr>
            <a:r>
              <a:rPr lang="en-GB" sz="3200">
                <a:latin typeface="Sassoon Penpals Joined"/>
              </a:rPr>
              <a:t>This term we will be focussing on:</a:t>
            </a:r>
          </a:p>
          <a:p>
            <a:pPr marL="264795" lvl="1"/>
            <a:r>
              <a:rPr lang="en-GB" sz="2800">
                <a:latin typeface="Sassoon Penpals Joined"/>
              </a:rPr>
              <a:t>Number and Place Value</a:t>
            </a:r>
          </a:p>
          <a:p>
            <a:pPr marL="264795" lvl="1"/>
            <a:r>
              <a:rPr lang="en-GB" sz="2800">
                <a:latin typeface="Sassoon Penpals Joined"/>
              </a:rPr>
              <a:t>Addition and Subtraction</a:t>
            </a:r>
          </a:p>
          <a:p>
            <a:pPr marL="264795" lvl="1"/>
            <a:r>
              <a:rPr lang="en-GB" sz="2800">
                <a:latin typeface="Sassoon Penpals Joined"/>
              </a:rPr>
              <a:t>Area</a:t>
            </a:r>
            <a:endParaRPr lang="en-GB" sz="2800">
              <a:latin typeface="Sassoon Penpals Joined" panose="02000400000000000000" pitchFamily="50" charset="0"/>
            </a:endParaRPr>
          </a:p>
          <a:p>
            <a:pPr marL="264795" lvl="1"/>
            <a:r>
              <a:rPr lang="en-GB" sz="2800">
                <a:latin typeface="Sassoon Penpals Joined"/>
              </a:rPr>
              <a:t>Multiplication and Division</a:t>
            </a:r>
            <a:endParaRPr lang="en-GB" sz="2800">
              <a:latin typeface="Sassoon Penpals Joined" panose="02000400000000000000" pitchFamily="50" charset="0"/>
            </a:endParaRPr>
          </a:p>
          <a:p>
            <a:pPr marL="457200" lvl="1" indent="0">
              <a:buNone/>
            </a:pPr>
            <a:r>
              <a:rPr lang="en-GB" sz="2800">
                <a:latin typeface="Sassoon Penpals Joined"/>
              </a:rPr>
              <a:t>We will be focusing on fluency, reasoning and problem solving.</a:t>
            </a:r>
          </a:p>
          <a:p>
            <a:pPr marL="0" indent="0">
              <a:buNone/>
            </a:pPr>
            <a:r>
              <a:rPr lang="en-GB" sz="2600">
                <a:latin typeface="Rockwell Condensed"/>
              </a:rPr>
              <a:t>Ways you can help your child with their maths: </a:t>
            </a:r>
          </a:p>
          <a:p>
            <a:pPr marL="0" indent="0">
              <a:buNone/>
            </a:pPr>
            <a:r>
              <a:rPr lang="en-GB" sz="2600" b="1">
                <a:latin typeface="Sassoon Penpals Joined"/>
              </a:rPr>
              <a:t>Support them in learning all their times tables!</a:t>
            </a:r>
            <a:r>
              <a:rPr lang="en-GB" sz="2600">
                <a:latin typeface="Sassoon Penpals Joined"/>
              </a:rPr>
              <a:t> Allow them 10min 3 or 4 times a week on Times Table Rockstars (National test in June)</a:t>
            </a:r>
            <a:endParaRPr lang="en-GB" sz="3200">
              <a:latin typeface="Sassoon Penpals Joined"/>
            </a:endParaRPr>
          </a:p>
          <a:p>
            <a:pPr marL="127635" lvl="1" indent="0">
              <a:buNone/>
            </a:pPr>
            <a:endParaRPr lang="en-GB" sz="2800">
              <a:latin typeface="SassoonPrimaryInfant" pitchFamily="2" charset="0"/>
            </a:endParaRPr>
          </a:p>
        </p:txBody>
      </p:sp>
      <p:pic>
        <p:nvPicPr>
          <p:cNvPr id="3074" name="Picture 2" descr="Multiplication Tables with times tables ga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978" y="0"/>
            <a:ext cx="3889022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07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5060" y="337118"/>
            <a:ext cx="8383891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307877"/>
            <a:ext cx="9601196" cy="1303867"/>
          </a:xfrm>
        </p:spPr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Foundation &amp; Science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797" y="1626607"/>
            <a:ext cx="11014404" cy="5231393"/>
          </a:xfrm>
        </p:spPr>
        <p:txBody>
          <a:bodyPr vert="horz" lIns="45720" tIns="45720" rIns="45720" bIns="45720" rtlCol="0" anchor="t">
            <a:noAutofit/>
          </a:bodyPr>
          <a:lstStyle/>
          <a:p>
            <a:r>
              <a:rPr lang="en-GB" sz="3600">
                <a:latin typeface="Sassoon Penpals Joined"/>
              </a:rPr>
              <a:t>In</a:t>
            </a:r>
            <a:r>
              <a:rPr lang="en-GB" sz="3600" b="1">
                <a:latin typeface="Sassoon Penpals Joined"/>
              </a:rPr>
              <a:t> History </a:t>
            </a:r>
            <a:r>
              <a:rPr lang="en-GB" sz="3600">
                <a:latin typeface="Sassoon Penpals Joined"/>
              </a:rPr>
              <a:t>and </a:t>
            </a:r>
            <a:r>
              <a:rPr lang="en-GB" sz="3600" b="1">
                <a:latin typeface="Sassoon Penpals Joined"/>
              </a:rPr>
              <a:t>Geography, </a:t>
            </a:r>
            <a:r>
              <a:rPr lang="en-GB" sz="3600">
                <a:latin typeface="Sassoon Penpals Joined"/>
              </a:rPr>
              <a:t>we will be studying:</a:t>
            </a:r>
          </a:p>
          <a:p>
            <a:pPr marL="264795" lvl="1">
              <a:buSzPct val="114999"/>
            </a:pPr>
            <a:r>
              <a:rPr lang="en-GB" sz="3200">
                <a:latin typeface="Sassoon Penpals Joined"/>
                <a:ea typeface="+mn-lt"/>
                <a:cs typeface="+mn-lt"/>
              </a:rPr>
              <a:t>The Roman Republic and the Roman Empire; </a:t>
            </a:r>
          </a:p>
          <a:p>
            <a:pPr marL="264795" lvl="1">
              <a:buSzPct val="114999"/>
            </a:pPr>
            <a:r>
              <a:rPr lang="en-GB" sz="3200">
                <a:latin typeface="Sassoon Penpals Joined"/>
                <a:ea typeface="+mn-lt"/>
                <a:cs typeface="+mn-lt"/>
              </a:rPr>
              <a:t>The Rhine.</a:t>
            </a:r>
            <a:endParaRPr lang="en-GB"/>
          </a:p>
          <a:p>
            <a:pPr>
              <a:buSzPct val="114999"/>
            </a:pPr>
            <a:r>
              <a:rPr lang="en-GB" sz="3600">
                <a:latin typeface="Sassoon Penpals Joined"/>
                <a:ea typeface="+mn-lt"/>
                <a:cs typeface="+mn-lt"/>
              </a:rPr>
              <a:t>In</a:t>
            </a:r>
            <a:r>
              <a:rPr lang="en-GB" sz="3600" b="1">
                <a:latin typeface="Sassoon Penpals Joined"/>
                <a:ea typeface="+mn-lt"/>
                <a:cs typeface="+mn-lt"/>
              </a:rPr>
              <a:t> RE </a:t>
            </a:r>
            <a:r>
              <a:rPr lang="en-GB" sz="3600">
                <a:latin typeface="Sassoon Penpals Joined"/>
                <a:ea typeface="+mn-lt"/>
                <a:cs typeface="+mn-lt"/>
              </a:rPr>
              <a:t>we will be learning about:</a:t>
            </a:r>
            <a:endParaRPr lang="en-GB" sz="3600">
              <a:latin typeface="Sassoon Penpals Joined"/>
            </a:endParaRPr>
          </a:p>
          <a:p>
            <a:pPr marL="264795" lvl="1"/>
            <a:r>
              <a:rPr lang="en-GB" sz="3200">
                <a:latin typeface="Sassoon Penpals Joined"/>
              </a:rPr>
              <a:t>How do family life and festivals show what matters to Jewish people; </a:t>
            </a:r>
          </a:p>
          <a:p>
            <a:pPr marL="264795" lvl="1"/>
            <a:r>
              <a:rPr lang="en-GB" sz="3200">
                <a:latin typeface="Sassoon Penpals Joined"/>
              </a:rPr>
              <a:t>What it means to be Christian in Britain today.</a:t>
            </a:r>
            <a:endParaRPr lang="en-GB"/>
          </a:p>
          <a:p>
            <a:r>
              <a:rPr lang="en-GB" sz="3600">
                <a:latin typeface="Sassoon Penpals Joined"/>
              </a:rPr>
              <a:t>In</a:t>
            </a:r>
            <a:r>
              <a:rPr lang="en-GB" sz="3600" b="1">
                <a:latin typeface="Sassoon Penpals Joined"/>
              </a:rPr>
              <a:t> Science </a:t>
            </a:r>
            <a:r>
              <a:rPr lang="en-GB" sz="3600">
                <a:latin typeface="Sassoon Penpals Joined"/>
              </a:rPr>
              <a:t>we will investigate and report on:</a:t>
            </a:r>
          </a:p>
          <a:p>
            <a:pPr marL="264795" lvl="1"/>
            <a:r>
              <a:rPr lang="en-GB" sz="3200">
                <a:latin typeface="Sassoon Penpals Joined"/>
              </a:rPr>
              <a:t>States of Matter (solids, liquids, gases)</a:t>
            </a:r>
            <a:endParaRPr lang="en-US" sz="3200">
              <a:latin typeface="Sassoon Penpals Joined"/>
            </a:endParaRPr>
          </a:p>
          <a:p>
            <a:pPr marL="264795" lvl="1"/>
            <a:r>
              <a:rPr lang="en-GB" sz="3200">
                <a:latin typeface="Sassoon Penpals Joined"/>
              </a:rPr>
              <a:t>Animals including Humans. </a:t>
            </a:r>
            <a:endParaRPr lang="en-US" sz="3200">
              <a:latin typeface="Sassoon Penpals Joined"/>
            </a:endParaRPr>
          </a:p>
        </p:txBody>
      </p:sp>
      <p:pic>
        <p:nvPicPr>
          <p:cNvPr id="4098" name="Picture 2" descr="Roman inventions in Britain | English Herit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115" y="307877"/>
            <a:ext cx="2247086" cy="100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354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42081" y="221697"/>
            <a:ext cx="5880534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039" y="300437"/>
            <a:ext cx="9601196" cy="1303867"/>
          </a:xfrm>
        </p:spPr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Other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2081" y="1604304"/>
            <a:ext cx="10625887" cy="4921041"/>
          </a:xfrm>
        </p:spPr>
        <p:txBody>
          <a:bodyPr vert="horz" lIns="45720" tIns="45720" rIns="45720" bIns="45720" rtlCol="0" anchor="t">
            <a:noAutofit/>
          </a:bodyPr>
          <a:lstStyle/>
          <a:p>
            <a:r>
              <a:rPr lang="en-GB" sz="2800" b="1">
                <a:latin typeface="Sassoon Penpals Joined"/>
              </a:rPr>
              <a:t>PE</a:t>
            </a:r>
            <a:r>
              <a:rPr lang="en-GB" sz="2800">
                <a:latin typeface="Sassoon Penpals Joined"/>
              </a:rPr>
              <a:t> is delivered by the class teacher and Coach, following the Enfield Scheme of Work;</a:t>
            </a:r>
            <a:endParaRPr lang="en-GB" sz="2800">
              <a:latin typeface="Sassoon Penpals Joined" panose="02000400000000000000" pitchFamily="50" charset="0"/>
            </a:endParaRPr>
          </a:p>
          <a:p>
            <a:r>
              <a:rPr lang="en-GB" sz="2800">
                <a:latin typeface="Sassoon Penpals Joined"/>
              </a:rPr>
              <a:t>Our Modern Foreign Language is </a:t>
            </a:r>
            <a:r>
              <a:rPr lang="en-GB" sz="2800" b="1">
                <a:latin typeface="Sassoon Penpals Joined"/>
              </a:rPr>
              <a:t>French</a:t>
            </a:r>
            <a:r>
              <a:rPr lang="en-GB" sz="2800">
                <a:latin typeface="Sassoon Penpals Joined"/>
              </a:rPr>
              <a:t> and will cover topics like describing people with adjectives in the feminine, masculine and plural; food and clothes</a:t>
            </a:r>
          </a:p>
          <a:p>
            <a:r>
              <a:rPr lang="en-GB" sz="2800" b="1">
                <a:latin typeface="Sassoon Penpals Joined"/>
              </a:rPr>
              <a:t>Computing</a:t>
            </a:r>
            <a:r>
              <a:rPr lang="en-GB" sz="2800">
                <a:latin typeface="Sassoon Penpals Joined"/>
              </a:rPr>
              <a:t> will focus on internet safety and word processing.</a:t>
            </a:r>
          </a:p>
          <a:p>
            <a:r>
              <a:rPr lang="en-GB" sz="2800">
                <a:latin typeface="Sassoon Penpals Joined"/>
              </a:rPr>
              <a:t>Our DT focus this term is on designing a mechanical cars!</a:t>
            </a:r>
          </a:p>
          <a:p>
            <a:r>
              <a:rPr lang="en-GB" sz="2800" b="1">
                <a:latin typeface="Sassoon Penpals Joined"/>
              </a:rPr>
              <a:t>Music</a:t>
            </a:r>
            <a:r>
              <a:rPr lang="en-GB" sz="2800">
                <a:latin typeface="Sassoon Penpals Joined"/>
              </a:rPr>
              <a:t> we will follow Charanga units</a:t>
            </a:r>
          </a:p>
          <a:p>
            <a:r>
              <a:rPr lang="en-GB" sz="2800" b="1">
                <a:latin typeface="Sassoon Penpals Joined"/>
              </a:rPr>
              <a:t>PSHE</a:t>
            </a:r>
            <a:r>
              <a:rPr lang="en-GB" sz="2800">
                <a:latin typeface="Sassoon Penpals Joined"/>
              </a:rPr>
              <a:t> will focus on family and friendships, staying safe and respecting ourselves and others.  </a:t>
            </a:r>
          </a:p>
        </p:txBody>
      </p:sp>
      <p:pic>
        <p:nvPicPr>
          <p:cNvPr id="5122" name="Picture 2" descr="Tiger Glockenspiel Xylophone for Kids - 8 Multi Coloured Keys :  Amazon.co.uk: Musical Instruments &amp;amp; D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626" y="116992"/>
            <a:ext cx="1765300" cy="121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779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42081" y="221697"/>
            <a:ext cx="5880534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8621" y="268312"/>
            <a:ext cx="9601196" cy="1303867"/>
          </a:xfrm>
        </p:spPr>
        <p:txBody>
          <a:bodyPr/>
          <a:lstStyle/>
          <a:p>
            <a:r>
              <a:rPr lang="en-GB">
                <a:latin typeface="Sassoon Penpals Joined" panose="02000400000000000000" pitchFamily="50" charset="0"/>
              </a:rPr>
              <a:t>PE Days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5347" y="1974164"/>
            <a:ext cx="10028230" cy="4337031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sz="2800" b="1">
                <a:latin typeface="Sassoon Penpals Joined" panose="02000400000000000000" pitchFamily="50" charset="0"/>
              </a:rPr>
              <a:t>4N</a:t>
            </a:r>
            <a:r>
              <a:rPr lang="en-GB" sz="2800">
                <a:latin typeface="Sassoon Penpals Joined" panose="02000400000000000000" pitchFamily="50" charset="0"/>
              </a:rPr>
              <a:t> &amp; </a:t>
            </a:r>
            <a:r>
              <a:rPr lang="en-GB" sz="2800" b="1">
                <a:latin typeface="Sassoon Penpals Joined" panose="02000400000000000000" pitchFamily="50" charset="0"/>
              </a:rPr>
              <a:t>4H</a:t>
            </a:r>
            <a:r>
              <a:rPr lang="en-GB" sz="2800">
                <a:latin typeface="Sassoon Penpals Joined" panose="02000400000000000000" pitchFamily="50" charset="0"/>
              </a:rPr>
              <a:t> PE days are </a:t>
            </a:r>
            <a:r>
              <a:rPr lang="en-GB" sz="2800" b="1">
                <a:latin typeface="Sassoon Penpals Joined" panose="02000400000000000000" pitchFamily="50" charset="0"/>
              </a:rPr>
              <a:t>Wednesday </a:t>
            </a:r>
            <a:r>
              <a:rPr lang="en-GB" sz="2800">
                <a:latin typeface="Sassoon Penpals Joined" panose="02000400000000000000" pitchFamily="50" charset="0"/>
              </a:rPr>
              <a:t>and</a:t>
            </a:r>
            <a:r>
              <a:rPr lang="en-GB" sz="2800" b="1">
                <a:latin typeface="Sassoon Penpals Joined" panose="02000400000000000000" pitchFamily="50" charset="0"/>
              </a:rPr>
              <a:t> Thursday</a:t>
            </a:r>
          </a:p>
          <a:p>
            <a:r>
              <a:rPr lang="en-GB" sz="2800" b="1">
                <a:latin typeface="Sassoon Penpals Joined" panose="02000400000000000000" pitchFamily="50" charset="0"/>
              </a:rPr>
              <a:t>4D </a:t>
            </a:r>
            <a:r>
              <a:rPr lang="en-GB" sz="2800">
                <a:latin typeface="Sassoon Penpals Joined" panose="02000400000000000000" pitchFamily="50" charset="0"/>
              </a:rPr>
              <a:t>PE days</a:t>
            </a:r>
            <a:r>
              <a:rPr lang="en-GB" sz="2800" b="1">
                <a:latin typeface="Sassoon Penpals Joined" panose="02000400000000000000" pitchFamily="50" charset="0"/>
              </a:rPr>
              <a:t>: Monday </a:t>
            </a:r>
            <a:r>
              <a:rPr lang="en-GB" sz="2800">
                <a:latin typeface="Sassoon Penpals Joined" panose="02000400000000000000" pitchFamily="50" charset="0"/>
              </a:rPr>
              <a:t>and</a:t>
            </a:r>
            <a:r>
              <a:rPr lang="en-GB" sz="2800" b="1">
                <a:latin typeface="Sassoon Penpals Joined" panose="02000400000000000000" pitchFamily="50" charset="0"/>
              </a:rPr>
              <a:t> Tuesday</a:t>
            </a:r>
            <a:endParaRPr lang="en-GB" sz="2800">
              <a:latin typeface="Sassoon Penpals Joined" panose="02000400000000000000" pitchFamily="50" charset="0"/>
            </a:endParaRPr>
          </a:p>
          <a:p>
            <a:r>
              <a:rPr lang="en-GB" sz="2800">
                <a:latin typeface="Sassoon Penpals Joined" panose="02000400000000000000" pitchFamily="50" charset="0"/>
              </a:rPr>
              <a:t>Please ensure your child has their </a:t>
            </a:r>
            <a:r>
              <a:rPr lang="en-GB" sz="2800" b="1">
                <a:latin typeface="Sassoon Penpals Joined" panose="02000400000000000000" pitchFamily="50" charset="0"/>
              </a:rPr>
              <a:t>full</a:t>
            </a:r>
            <a:r>
              <a:rPr lang="en-GB" sz="2800">
                <a:latin typeface="Sassoon Penpals Joined" panose="02000400000000000000" pitchFamily="50" charset="0"/>
              </a:rPr>
              <a:t> PE Kit with them at all times. This should include: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Black shorts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House T-Shirt 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Jogging bottoms for colder weather – NO cotton leggings or cycling shorts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Plain black trainers (no brands)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For safety reasons children should have long hair tied back and no jewellery during these lessons. </a:t>
            </a:r>
          </a:p>
          <a:p>
            <a:pPr lvl="1"/>
            <a:r>
              <a:rPr lang="en-GB" sz="3600" b="1">
                <a:latin typeface="Sassoon Penpals Joined" panose="02000400000000000000" pitchFamily="50" charset="0"/>
              </a:rPr>
              <a:t>Children should come to school in their P.E. kits.</a:t>
            </a:r>
          </a:p>
        </p:txBody>
      </p:sp>
      <p:pic>
        <p:nvPicPr>
          <p:cNvPr id="6146" name="Picture 2" descr="Creswell Junior School - PE lin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382" y="148657"/>
            <a:ext cx="3230618" cy="161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77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42081" y="221697"/>
            <a:ext cx="5880534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664" y="358698"/>
            <a:ext cx="9601196" cy="1016485"/>
          </a:xfrm>
        </p:spPr>
        <p:txBody>
          <a:bodyPr/>
          <a:lstStyle/>
          <a:p>
            <a:r>
              <a:rPr lang="en-GB" u="sng">
                <a:latin typeface="Sassoon Penpals Joined" panose="02000400000000000000" pitchFamily="50" charset="0"/>
              </a:rPr>
              <a:t>School 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83" y="1691283"/>
            <a:ext cx="10515600" cy="48792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>
                <a:latin typeface="Sassoon Penpals Joined" panose="02000400000000000000" pitchFamily="50" charset="0"/>
              </a:rPr>
              <a:t>Please remember that our school uniform is: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Maroon sweatshirt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Maroon fleece (for outdoor wear only)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Grey skirt or pinafore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Grey or black trousers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Black leggings are allowed underneath skirts/pinafores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Plain white, black or grey socks or tights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Boots are not allowed indoors. Shoes should be black and appropriate for school. Trainers with black soles are allowed.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Long hair should be tied back at all times</a:t>
            </a:r>
          </a:p>
          <a:p>
            <a:pPr lvl="1"/>
            <a:r>
              <a:rPr lang="en-GB" sz="2400">
                <a:latin typeface="Sassoon Penpals Joined" panose="02000400000000000000" pitchFamily="50" charset="0"/>
              </a:rPr>
              <a:t>Children should not wear jewellery except for watches (not smart watches) and small studs in pierced ears. </a:t>
            </a:r>
          </a:p>
        </p:txBody>
      </p:sp>
      <p:pic>
        <p:nvPicPr>
          <p:cNvPr id="7170" name="Picture 2" descr="Firs Farm Primary School Fleec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4" t="4606" r="25678"/>
          <a:stretch/>
        </p:blipFill>
        <p:spPr bwMode="auto">
          <a:xfrm>
            <a:off x="8731755" y="1007048"/>
            <a:ext cx="1576027" cy="28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52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42081" y="221697"/>
            <a:ext cx="5880534" cy="124538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307877"/>
            <a:ext cx="9601196" cy="1303867"/>
          </a:xfrm>
        </p:spPr>
        <p:txBody>
          <a:bodyPr>
            <a:normAutofit/>
          </a:bodyPr>
          <a:lstStyle/>
          <a:p>
            <a:r>
              <a:rPr lang="en-GB" sz="5400">
                <a:latin typeface="Sassoon Penpals Joined" panose="02000400000000000000" pitchFamily="50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042" y="1611744"/>
            <a:ext cx="11068444" cy="4982661"/>
          </a:xfrm>
        </p:spPr>
        <p:txBody>
          <a:bodyPr vert="horz" lIns="45720" tIns="45720" rIns="45720" bIns="45720" rtlCol="0" anchor="t">
            <a:noAutofit/>
          </a:bodyPr>
          <a:lstStyle/>
          <a:p>
            <a:pPr marL="457200" lvl="1" indent="0">
              <a:buNone/>
            </a:pPr>
            <a:r>
              <a:rPr lang="en-GB" sz="3200">
                <a:solidFill>
                  <a:schemeClr val="tx1"/>
                </a:solidFill>
                <a:latin typeface="Sassoon Penpals Joined" panose="02000400000000000000" pitchFamily="50" charset="0"/>
              </a:rPr>
              <a:t>Weekly homework </a:t>
            </a:r>
            <a:r>
              <a:rPr lang="en-GB" sz="3200">
                <a:latin typeface="Sassoon Penpals Joined" panose="02000400000000000000" pitchFamily="50" charset="0"/>
              </a:rPr>
              <a:t>consists of:</a:t>
            </a:r>
            <a:endParaRPr lang="en-GB" sz="3200">
              <a:solidFill>
                <a:schemeClr val="tx1"/>
              </a:solidFill>
              <a:latin typeface="Sassoon Penpals Joined" panose="02000400000000000000" pitchFamily="50" charset="0"/>
            </a:endParaRPr>
          </a:p>
          <a:p>
            <a:pPr marL="264795" lvl="1"/>
            <a:r>
              <a:rPr lang="en-GB" sz="3200">
                <a:solidFill>
                  <a:schemeClr val="tx1"/>
                </a:solidFill>
                <a:latin typeface="Sassoon Penpals Joined"/>
              </a:rPr>
              <a:t>Math homework  which is set on </a:t>
            </a:r>
            <a:r>
              <a:rPr lang="en-GB" sz="3200" err="1">
                <a:solidFill>
                  <a:schemeClr val="tx1"/>
                </a:solidFill>
                <a:latin typeface="Sassoon Penpals Joined"/>
              </a:rPr>
              <a:t>MyMaths</a:t>
            </a:r>
            <a:r>
              <a:rPr lang="en-GB" sz="3200">
                <a:solidFill>
                  <a:schemeClr val="tx1"/>
                </a:solidFill>
                <a:latin typeface="Sassoon Penpals Joined"/>
              </a:rPr>
              <a:t> every Friday.</a:t>
            </a:r>
          </a:p>
          <a:p>
            <a:pPr marL="264795" lvl="1"/>
            <a:r>
              <a:rPr lang="en-GB" sz="3200">
                <a:latin typeface="Sassoon Penpals Joined"/>
              </a:rPr>
              <a:t>Timetables practice: TTRS (daily)</a:t>
            </a:r>
            <a:endParaRPr lang="en-GB" sz="3200">
              <a:solidFill>
                <a:schemeClr val="tx1"/>
              </a:solidFill>
              <a:latin typeface="Sassoon Penpals Joined"/>
            </a:endParaRPr>
          </a:p>
          <a:p>
            <a:pPr marL="264795" lvl="1"/>
            <a:r>
              <a:rPr lang="en-GB" sz="3200">
                <a:solidFill>
                  <a:schemeClr val="tx1"/>
                </a:solidFill>
                <a:latin typeface="Sassoon Penpals Joined" panose="02000400000000000000" pitchFamily="50" charset="0"/>
              </a:rPr>
              <a:t>English homework comprises:</a:t>
            </a:r>
          </a:p>
          <a:p>
            <a:pPr marL="447675" lvl="2"/>
            <a:r>
              <a:rPr lang="en-GB" sz="3200">
                <a:latin typeface="Sassoon Penpals Joined"/>
              </a:rPr>
              <a:t>Spellings (tested of Friday)</a:t>
            </a:r>
          </a:p>
          <a:p>
            <a:pPr marL="447675" lvl="2"/>
            <a:r>
              <a:rPr lang="en-GB" sz="3200">
                <a:latin typeface="Sassoon Penpals Joined"/>
              </a:rPr>
              <a:t>Comprehension (or similar)</a:t>
            </a:r>
          </a:p>
          <a:p>
            <a:pPr marL="447675" lvl="2"/>
            <a:r>
              <a:rPr lang="en-GB" sz="3200">
                <a:latin typeface="Sassoon Penpals Joined"/>
              </a:rPr>
              <a:t>English homework will all be uploaded onto Teams.</a:t>
            </a:r>
          </a:p>
          <a:p>
            <a:endParaRPr lang="en-US" sz="3600">
              <a:latin typeface="SassoonPrimaryInfant" pitchFamily="2" charset="0"/>
            </a:endParaRPr>
          </a:p>
          <a:p>
            <a:pPr marL="447675" lvl="2"/>
            <a:endParaRPr lang="en-GB" sz="2800">
              <a:latin typeface="SassoonPrimaryInfant" pitchFamily="2" charset="0"/>
            </a:endParaRPr>
          </a:p>
          <a:p>
            <a:pPr marL="447675" lvl="2"/>
            <a:endParaRPr lang="en-GB" sz="2800">
              <a:latin typeface="SassoonPrimaryInfant" pitchFamily="2" charset="0"/>
            </a:endParaRPr>
          </a:p>
          <a:p>
            <a:pPr marL="264795" lvl="1"/>
            <a:endParaRPr lang="en-GB" sz="3200">
              <a:latin typeface="SassoonPrimaryInfant" pitchFamily="2" charset="0"/>
            </a:endParaRPr>
          </a:p>
          <a:p>
            <a:endParaRPr lang="en-GB" sz="3600">
              <a:latin typeface="SassoonPrimaryInfant" pitchFamily="2" charset="0"/>
            </a:endParaRPr>
          </a:p>
        </p:txBody>
      </p:sp>
      <p:pic>
        <p:nvPicPr>
          <p:cNvPr id="8194" name="Picture 2" descr="Microsoft Teams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4796" y="126300"/>
            <a:ext cx="1792494" cy="166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2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128" y="730186"/>
            <a:ext cx="3762375" cy="12096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0126" y="2772697"/>
            <a:ext cx="96482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latin typeface="Sassoon Penpals Joined" panose="02000400000000000000" pitchFamily="50" charset="0"/>
              </a:rPr>
              <a:t>Date: June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latin typeface="Sassoon Penpals Joined" panose="02000400000000000000" pitchFamily="50" charset="0"/>
              </a:rPr>
              <a:t>Price approximately £95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latin typeface="Sassoon Penpals Joined" panose="02000400000000000000" pitchFamily="50" charset="0"/>
              </a:rPr>
              <a:t>There will be an assembly for the children TBC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latin typeface="Sassoon Penpals Joined" panose="02000400000000000000" pitchFamily="50" charset="0"/>
              </a:rPr>
              <a:t>The information meeting for parents/ carers TBC</a:t>
            </a:r>
          </a:p>
        </p:txBody>
      </p:sp>
    </p:spTree>
    <p:extLst>
      <p:ext uri="{BB962C8B-B14F-4D97-AF65-F5344CB8AC3E}">
        <p14:creationId xmlns:p14="http://schemas.microsoft.com/office/powerpoint/2010/main" val="3163059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36" y="404734"/>
            <a:ext cx="10915712" cy="73151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sz="4400" b="1" u="sng">
                <a:latin typeface="Sassoon Penpals Joined" panose="02000400000000000000" pitchFamily="50" charset="0"/>
              </a:rPr>
              <a:t>Who can help if I have a problem?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5594" y="1381828"/>
            <a:ext cx="10656917" cy="4639091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sz="2400">
                <a:latin typeface="Sassoon Penpals Joined" panose="02000400000000000000" pitchFamily="50" charset="0"/>
              </a:rPr>
              <a:t>In the 1</a:t>
            </a:r>
            <a:r>
              <a:rPr lang="en-GB" sz="2400" baseline="30000">
                <a:latin typeface="Sassoon Penpals Joined" panose="02000400000000000000" pitchFamily="50" charset="0"/>
              </a:rPr>
              <a:t>st</a:t>
            </a:r>
            <a:r>
              <a:rPr lang="en-GB" sz="2400">
                <a:latin typeface="Sassoon Penpals Joined" panose="02000400000000000000" pitchFamily="50" charset="0"/>
              </a:rPr>
              <a:t> instance please </a:t>
            </a:r>
            <a:r>
              <a:rPr lang="en-GB" sz="2400" b="1">
                <a:latin typeface="Sassoon Penpals Joined" panose="02000400000000000000" pitchFamily="50" charset="0"/>
              </a:rPr>
              <a:t>speak to the class teacher(s</a:t>
            </a:r>
            <a:r>
              <a:rPr lang="en-GB" sz="2400">
                <a:latin typeface="Sassoon Penpals Joined" panose="02000400000000000000" pitchFamily="50" charset="0"/>
              </a:rPr>
              <a:t>), by emailing the school office or </a:t>
            </a:r>
            <a:r>
              <a:rPr lang="en-GB" sz="2400">
                <a:latin typeface="Sassoon Penpals Joined" panose="02000400000000000000" pitchFamily="50" charset="0"/>
                <a:hlinkClick r:id="rId2"/>
              </a:rPr>
              <a:t>year4@firsfarm.enfield.sch.uk</a:t>
            </a:r>
            <a:r>
              <a:rPr lang="en-GB" sz="2400">
                <a:latin typeface="Sassoon Penpals Joined" panose="02000400000000000000" pitchFamily="50" charset="0"/>
              </a:rPr>
              <a:t>). The class teacher will then arrange the best way/time to speak to you.</a:t>
            </a:r>
            <a:endParaRPr lang="en-GB" sz="2400" i="1">
              <a:latin typeface="Sassoon Penpals Joined" panose="02000400000000000000" pitchFamily="50" charset="0"/>
            </a:endParaRPr>
          </a:p>
          <a:p>
            <a:r>
              <a:rPr lang="en-GB" sz="2400">
                <a:latin typeface="Sassoon Penpals Joined" panose="02000400000000000000" pitchFamily="50" charset="0"/>
              </a:rPr>
              <a:t>If you need further help please </a:t>
            </a:r>
            <a:r>
              <a:rPr lang="en-GB" sz="2400" b="1">
                <a:latin typeface="Sassoon Penpals Joined" panose="02000400000000000000" pitchFamily="50" charset="0"/>
              </a:rPr>
              <a:t>contact our Assistant Heads </a:t>
            </a:r>
            <a:r>
              <a:rPr lang="en-GB" sz="2400">
                <a:latin typeface="Sassoon Penpals Joined" panose="02000400000000000000" pitchFamily="50" charset="0"/>
              </a:rPr>
              <a:t>by making an appointment through the school office:</a:t>
            </a:r>
          </a:p>
          <a:p>
            <a:pPr lvl="1"/>
            <a:r>
              <a:rPr lang="en-GB" sz="2000">
                <a:latin typeface="Sassoon Penpals Joined" panose="02000400000000000000" pitchFamily="50" charset="0"/>
              </a:rPr>
              <a:t>EYFS - Y3 - Rachel Price </a:t>
            </a:r>
          </a:p>
          <a:p>
            <a:pPr lvl="1"/>
            <a:r>
              <a:rPr lang="en-GB" sz="2000">
                <a:latin typeface="Sassoon Penpals Joined" panose="02000400000000000000" pitchFamily="50" charset="0"/>
              </a:rPr>
              <a:t>Y4 - Y6 Vanessa </a:t>
            </a:r>
            <a:r>
              <a:rPr lang="en-GB" sz="2000" err="1">
                <a:latin typeface="Sassoon Penpals Joined" panose="02000400000000000000" pitchFamily="50" charset="0"/>
              </a:rPr>
              <a:t>Xenophontos</a:t>
            </a:r>
            <a:endParaRPr lang="en-GB" sz="2000">
              <a:latin typeface="Sassoon Penpals Joined" panose="02000400000000000000" pitchFamily="50" charset="0"/>
            </a:endParaRPr>
          </a:p>
          <a:p>
            <a:r>
              <a:rPr lang="en-GB" sz="2400">
                <a:latin typeface="Sassoon Penpals Joined" panose="02000400000000000000" pitchFamily="50" charset="0"/>
              </a:rPr>
              <a:t>If you need help after this please contact our </a:t>
            </a:r>
            <a:r>
              <a:rPr lang="en-GB" sz="2400" b="1">
                <a:latin typeface="Sassoon Penpals Joined" panose="02000400000000000000" pitchFamily="50" charset="0"/>
              </a:rPr>
              <a:t>Senior Headship team </a:t>
            </a:r>
            <a:r>
              <a:rPr lang="en-GB" sz="2400">
                <a:latin typeface="Sassoon Penpals Joined" panose="02000400000000000000" pitchFamily="50" charset="0"/>
              </a:rPr>
              <a:t>by going to the school office and requesting a meeting or an appointment if not available:</a:t>
            </a:r>
          </a:p>
          <a:p>
            <a:pPr lvl="1"/>
            <a:r>
              <a:rPr lang="en-GB" sz="2000">
                <a:latin typeface="Sassoon Penpals Joined" panose="02000400000000000000" pitchFamily="50" charset="0"/>
              </a:rPr>
              <a:t>Mr </a:t>
            </a:r>
            <a:r>
              <a:rPr lang="en-GB" sz="2000" err="1">
                <a:latin typeface="Sassoon Penpals Joined" panose="02000400000000000000" pitchFamily="50" charset="0"/>
              </a:rPr>
              <a:t>Biss</a:t>
            </a:r>
            <a:r>
              <a:rPr lang="en-GB" sz="2000">
                <a:latin typeface="Sassoon Penpals Joined" panose="02000400000000000000" pitchFamily="50" charset="0"/>
              </a:rPr>
              <a:t> : Deputy Head</a:t>
            </a:r>
          </a:p>
          <a:p>
            <a:pPr lvl="1"/>
            <a:r>
              <a:rPr lang="en-GB" sz="2000">
                <a:latin typeface="Sassoon Penpals Joined" panose="02000400000000000000" pitchFamily="50" charset="0"/>
              </a:rPr>
              <a:t>Mrs Husband: Head-Teacher </a:t>
            </a:r>
          </a:p>
          <a:p>
            <a:pPr marL="0" indent="0">
              <a:buNone/>
            </a:pPr>
            <a:r>
              <a:rPr lang="en-GB" sz="2400" i="1">
                <a:latin typeface="Sassoon Penpals Joined" panose="02000400000000000000" pitchFamily="50" charset="0"/>
              </a:rPr>
              <a:t>If it is a matter that concerns Safeguarding/child welfare or is very urgent please speak to a member of the headship team immediately. </a:t>
            </a:r>
          </a:p>
        </p:txBody>
      </p:sp>
      <p:pic>
        <p:nvPicPr>
          <p:cNvPr id="10242" name="Picture 2" descr="Help! My boss told me I &amp;#39;need to have more gravitas&amp;#39; – what can I do? -  Zooml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954" y="2442022"/>
            <a:ext cx="1102814" cy="110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09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834648"/>
            <a:ext cx="9601196" cy="1303867"/>
          </a:xfrm>
        </p:spPr>
        <p:txBody>
          <a:bodyPr>
            <a:normAutofit/>
          </a:bodyPr>
          <a:lstStyle/>
          <a:p>
            <a:r>
              <a:rPr lang="en-GB" sz="7200" u="sng">
                <a:latin typeface="Sassoon Penpals Joined" panose="02000400000000000000" pitchFamily="50" charset="0"/>
              </a:rPr>
              <a:t>Useful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658" y="2462981"/>
            <a:ext cx="10055939" cy="374609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000" b="1" u="sng">
                <a:latin typeface="Sassoon Penpals Joined" panose="02000400000000000000" pitchFamily="50" charset="0"/>
              </a:rPr>
              <a:t>Maths</a:t>
            </a:r>
          </a:p>
          <a:p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  <a:hlinkClick r:id="rId2"/>
              </a:rPr>
              <a:t>https://www.topmarks.co.uk/</a:t>
            </a:r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</a:rPr>
              <a:t>  </a:t>
            </a:r>
          </a:p>
          <a:p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  <a:hlinkClick r:id="rId3"/>
              </a:rPr>
              <a:t>https://nrich.maths.org/</a:t>
            </a:r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</a:rPr>
              <a:t> </a:t>
            </a:r>
          </a:p>
          <a:p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  <a:hlinkClick r:id="rId4"/>
              </a:rPr>
              <a:t>https://www.bbc.co.uk/bitesize/subjects/z6vg9j6</a:t>
            </a:r>
            <a:r>
              <a:rPr lang="en-GB" sz="3000">
                <a:solidFill>
                  <a:srgbClr val="00B050"/>
                </a:solidFill>
                <a:latin typeface="Sassoon Penpals Joined" panose="02000400000000000000" pitchFamily="50" charset="0"/>
              </a:rPr>
              <a:t> </a:t>
            </a:r>
          </a:p>
          <a:p>
            <a:endParaRPr lang="en-GB" sz="3000">
              <a:latin typeface="Sassoon Penpals Joined" panose="02000400000000000000" pitchFamily="50" charset="0"/>
            </a:endParaRPr>
          </a:p>
          <a:p>
            <a:pPr marL="0" indent="0">
              <a:buNone/>
            </a:pPr>
            <a:r>
              <a:rPr lang="en-GB" sz="3000" u="sng">
                <a:latin typeface="Sassoon Penpals Joined" panose="02000400000000000000" pitchFamily="50" charset="0"/>
              </a:rPr>
              <a:t>English</a:t>
            </a:r>
          </a:p>
          <a:p>
            <a:r>
              <a:rPr lang="en-GB" sz="3000">
                <a:latin typeface="Sassoon Penpals Joined" panose="02000400000000000000" pitchFamily="50" charset="0"/>
                <a:hlinkClick r:id="rId5"/>
              </a:rPr>
              <a:t>https://sooperbooks.com/</a:t>
            </a:r>
            <a:r>
              <a:rPr lang="en-GB" sz="3000">
                <a:latin typeface="Sassoon Penpals Joined" panose="02000400000000000000" pitchFamily="50" charset="0"/>
              </a:rPr>
              <a:t> </a:t>
            </a:r>
          </a:p>
          <a:p>
            <a:r>
              <a:rPr lang="en-GB" sz="3000">
                <a:latin typeface="Sassoon Penpals Joined" panose="02000400000000000000" pitchFamily="50" charset="0"/>
                <a:hlinkClick r:id="rId4"/>
              </a:rPr>
              <a:t>https://www.bbc.co.uk/bitesize/subjects/z6vg9j6</a:t>
            </a:r>
            <a:r>
              <a:rPr lang="en-GB" sz="3000">
                <a:latin typeface="Sassoon Penpals Joined" panose="02000400000000000000" pitchFamily="50" charset="0"/>
              </a:rPr>
              <a:t> </a:t>
            </a:r>
            <a:endParaRPr lang="en-GB">
              <a:latin typeface="Sassoon Penpals Joined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346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85154"/>
          </a:xfrm>
        </p:spPr>
        <p:txBody>
          <a:bodyPr>
            <a:normAutofit/>
          </a:bodyPr>
          <a:lstStyle/>
          <a:p>
            <a:pPr algn="ctr"/>
            <a:r>
              <a:rPr lang="en-GB" sz="6000">
                <a:latin typeface="Sassoon Penpals Joined" panose="02000400000000000000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918224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8df3f3-4793-4f0d-a5f3-14d3e8734a11" xsi:nil="true"/>
    <lcf76f155ced4ddcb4097134ff3c332f xmlns="f739e513-28db-4bfb-bfd6-fa221fb82e8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3589FC36949A468FAE57D1664C6A98" ma:contentTypeVersion="14" ma:contentTypeDescription="Create a new document." ma:contentTypeScope="" ma:versionID="aa76bac05975d6f0513e6c903966c542">
  <xsd:schema xmlns:xsd="http://www.w3.org/2001/XMLSchema" xmlns:xs="http://www.w3.org/2001/XMLSchema" xmlns:p="http://schemas.microsoft.com/office/2006/metadata/properties" xmlns:ns2="f739e513-28db-4bfb-bfd6-fa221fb82e89" xmlns:ns3="e78df3f3-4793-4f0d-a5f3-14d3e8734a11" targetNamespace="http://schemas.microsoft.com/office/2006/metadata/properties" ma:root="true" ma:fieldsID="d013b740ce101819e41a7c95716b1248" ns2:_="" ns3:_="">
    <xsd:import namespace="f739e513-28db-4bfb-bfd6-fa221fb82e89"/>
    <xsd:import namespace="e78df3f3-4793-4f0d-a5f3-14d3e8734a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39e513-28db-4bfb-bfd6-fa221fb82e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5196c33-95ce-4580-9968-5382653558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8df3f3-4793-4f0d-a5f3-14d3e8734a11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0cbbdf65-e3ff-4288-a669-ec5515507fbe}" ma:internalName="TaxCatchAll" ma:showField="CatchAllData" ma:web="e78df3f3-4793-4f0d-a5f3-14d3e8734a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C8EDCC-245A-499F-88A2-F4D2C87AE4CC}">
  <ds:schemaRefs>
    <ds:schemaRef ds:uri="e78df3f3-4793-4f0d-a5f3-14d3e8734a11"/>
    <ds:schemaRef ds:uri="f739e513-28db-4bfb-bfd6-fa221fb82e8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F327587-C789-439B-8369-8E32BC153B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3B76F9-82FA-400B-AF53-02B09E59C728}">
  <ds:schemaRefs>
    <ds:schemaRef ds:uri="e78df3f3-4793-4f0d-a5f3-14d3e8734a11"/>
    <ds:schemaRef ds:uri="f739e513-28db-4bfb-bfd6-fa221fb82e8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Integral</vt:lpstr>
      <vt:lpstr>Meet The Teacher</vt:lpstr>
      <vt:lpstr>Welcome to Year 4</vt:lpstr>
      <vt:lpstr>Class Behaviour Systems</vt:lpstr>
      <vt:lpstr>English Curriculum</vt:lpstr>
      <vt:lpstr>Maths Curriculum</vt:lpstr>
      <vt:lpstr>Foundation &amp; Science</vt:lpstr>
      <vt:lpstr>Other subjects</vt:lpstr>
      <vt:lpstr>PE Days </vt:lpstr>
      <vt:lpstr>School Uniform</vt:lpstr>
      <vt:lpstr>Homework</vt:lpstr>
      <vt:lpstr>PowerPoint Presentation</vt:lpstr>
      <vt:lpstr>Who can help if I have a problem?</vt:lpstr>
      <vt:lpstr>Useful websites</vt:lpstr>
      <vt:lpstr>Any questions?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Nuala Husband</dc:creator>
  <cp:revision>1</cp:revision>
  <dcterms:created xsi:type="dcterms:W3CDTF">2018-09-10T13:26:18Z</dcterms:created>
  <dcterms:modified xsi:type="dcterms:W3CDTF">2025-09-11T21:27:19Z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0x010100023589FC36949A468FAE57D1664C6A98</vt:lpwstr>
  </property>
  <property fmtid="{D5CDD505-2E9C-101B-9397-08002B2CF9AE}" pid="3" name="MediaServiceImageTags">
    <vt:lpwstr/>
  </property>
</Properties>
</file>